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4"/>
  </p:sldMasterIdLst>
  <p:notesMasterIdLst>
    <p:notesMasterId r:id="rId41"/>
  </p:notesMasterIdLst>
  <p:sldIdLst>
    <p:sldId id="256" r:id="rId5"/>
    <p:sldId id="731" r:id="rId6"/>
    <p:sldId id="995" r:id="rId7"/>
    <p:sldId id="268" r:id="rId8"/>
    <p:sldId id="260" r:id="rId9"/>
    <p:sldId id="663" r:id="rId10"/>
    <p:sldId id="664" r:id="rId11"/>
    <p:sldId id="997" r:id="rId12"/>
    <p:sldId id="730" r:id="rId13"/>
    <p:sldId id="943" r:id="rId14"/>
    <p:sldId id="712" r:id="rId15"/>
    <p:sldId id="966" r:id="rId16"/>
    <p:sldId id="735" r:id="rId17"/>
    <p:sldId id="1080" r:id="rId18"/>
    <p:sldId id="1096" r:id="rId19"/>
    <p:sldId id="897" r:id="rId20"/>
    <p:sldId id="1085" r:id="rId21"/>
    <p:sldId id="1088" r:id="rId22"/>
    <p:sldId id="1081" r:id="rId23"/>
    <p:sldId id="516" r:id="rId24"/>
    <p:sldId id="667" r:id="rId25"/>
    <p:sldId id="668" r:id="rId26"/>
    <p:sldId id="669" r:id="rId27"/>
    <p:sldId id="671" r:id="rId28"/>
    <p:sldId id="666" r:id="rId29"/>
    <p:sldId id="670" r:id="rId30"/>
    <p:sldId id="673" r:id="rId31"/>
    <p:sldId id="672" r:id="rId32"/>
    <p:sldId id="1047" r:id="rId33"/>
    <p:sldId id="1100" r:id="rId34"/>
    <p:sldId id="745" r:id="rId35"/>
    <p:sldId id="736" r:id="rId36"/>
    <p:sldId id="1097" r:id="rId37"/>
    <p:sldId id="1098" r:id="rId38"/>
    <p:sldId id="1099" r:id="rId39"/>
    <p:sldId id="674" r:id="rId40"/>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789"/>
    <p:restoredTop sz="94720"/>
  </p:normalViewPr>
  <p:slideViewPr>
    <p:cSldViewPr>
      <p:cViewPr varScale="1">
        <p:scale>
          <a:sx n="59" d="100"/>
          <a:sy n="59" d="100"/>
        </p:scale>
        <p:origin x="1032"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04B600-054D-44BC-9379-DD17F8D06FD9}"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n-US"/>
        </a:p>
      </dgm:t>
    </dgm:pt>
    <dgm:pt modelId="{383AA27C-A175-449D-8D66-86304F6C7CE6}">
      <dgm:prSet/>
      <dgm:spPr/>
      <dgm:t>
        <a:bodyPr/>
        <a:lstStyle/>
        <a:p>
          <a:pPr>
            <a:lnSpc>
              <a:spcPct val="100000"/>
            </a:lnSpc>
          </a:pPr>
          <a:r>
            <a:rPr lang="nl-NL" b="1" dirty="0"/>
            <a:t>1. Anders denken </a:t>
          </a:r>
          <a:r>
            <a:rPr lang="nl-NL" dirty="0"/>
            <a:t>toestaan (</a:t>
          </a:r>
          <a:r>
            <a:rPr lang="nl-NL" dirty="0" err="1"/>
            <a:t>growth</a:t>
          </a:r>
          <a:r>
            <a:rPr lang="nl-NL" dirty="0"/>
            <a:t> </a:t>
          </a:r>
          <a:r>
            <a:rPr lang="nl-NL" dirty="0" err="1"/>
            <a:t>ipv</a:t>
          </a:r>
          <a:r>
            <a:rPr lang="nl-NL" dirty="0"/>
            <a:t> </a:t>
          </a:r>
          <a:r>
            <a:rPr lang="nl-NL" dirty="0" err="1"/>
            <a:t>fixed</a:t>
          </a:r>
          <a:r>
            <a:rPr lang="nl-NL" dirty="0"/>
            <a:t> </a:t>
          </a:r>
          <a:r>
            <a:rPr lang="nl-NL" dirty="0" err="1"/>
            <a:t>mindset</a:t>
          </a:r>
          <a:r>
            <a:rPr lang="nl-NL" dirty="0"/>
            <a:t>)</a:t>
          </a:r>
          <a:endParaRPr lang="en-US" dirty="0"/>
        </a:p>
      </dgm:t>
    </dgm:pt>
    <dgm:pt modelId="{0952B0E5-E714-4028-A9AD-FE3840F0DD99}" type="parTrans" cxnId="{14751EFB-D911-4800-B97D-EF7B94EC3E1B}">
      <dgm:prSet/>
      <dgm:spPr/>
      <dgm:t>
        <a:bodyPr/>
        <a:lstStyle/>
        <a:p>
          <a:endParaRPr lang="en-US"/>
        </a:p>
      </dgm:t>
    </dgm:pt>
    <dgm:pt modelId="{30290213-0FF4-4E1E-9274-F8958A2A262B}" type="sibTrans" cxnId="{14751EFB-D911-4800-B97D-EF7B94EC3E1B}">
      <dgm:prSet/>
      <dgm:spPr/>
      <dgm:t>
        <a:bodyPr/>
        <a:lstStyle/>
        <a:p>
          <a:endParaRPr lang="en-US"/>
        </a:p>
      </dgm:t>
    </dgm:pt>
    <dgm:pt modelId="{2010398A-64BE-44E4-9DE0-09021C7EE820}">
      <dgm:prSet/>
      <dgm:spPr/>
      <dgm:t>
        <a:bodyPr/>
        <a:lstStyle/>
        <a:p>
          <a:pPr>
            <a:lnSpc>
              <a:spcPct val="100000"/>
            </a:lnSpc>
          </a:pPr>
          <a:r>
            <a:rPr lang="nl-NL" b="1" dirty="0"/>
            <a:t>2. Alle perspectieven </a:t>
          </a:r>
          <a:r>
            <a:rPr lang="nl-NL" dirty="0"/>
            <a:t>toestaan (collectieve intelligentie </a:t>
          </a:r>
          <a:r>
            <a:rPr lang="nl-NL" dirty="0" err="1"/>
            <a:t>ipv</a:t>
          </a:r>
          <a:r>
            <a:rPr lang="nl-NL" dirty="0"/>
            <a:t> individuele excellentie/belangen)</a:t>
          </a:r>
          <a:endParaRPr lang="en-US" dirty="0"/>
        </a:p>
      </dgm:t>
    </dgm:pt>
    <dgm:pt modelId="{E2A3EB35-B389-463B-9EDF-C187F508D66F}" type="parTrans" cxnId="{CB89FD45-EBB5-46DC-A753-97D17592C82E}">
      <dgm:prSet/>
      <dgm:spPr/>
      <dgm:t>
        <a:bodyPr/>
        <a:lstStyle/>
        <a:p>
          <a:endParaRPr lang="en-US"/>
        </a:p>
      </dgm:t>
    </dgm:pt>
    <dgm:pt modelId="{E223C8F1-2E2C-4407-B43C-D104D4288D08}" type="sibTrans" cxnId="{CB89FD45-EBB5-46DC-A753-97D17592C82E}">
      <dgm:prSet/>
      <dgm:spPr/>
      <dgm:t>
        <a:bodyPr/>
        <a:lstStyle/>
        <a:p>
          <a:endParaRPr lang="en-US"/>
        </a:p>
      </dgm:t>
    </dgm:pt>
    <dgm:pt modelId="{70B84F6B-90AE-457E-8464-4BF82FEFEDCD}">
      <dgm:prSet/>
      <dgm:spPr/>
      <dgm:t>
        <a:bodyPr/>
        <a:lstStyle/>
        <a:p>
          <a:pPr>
            <a:lnSpc>
              <a:spcPct val="100000"/>
            </a:lnSpc>
          </a:pPr>
          <a:r>
            <a:rPr lang="en-US" b="1" dirty="0"/>
            <a:t>3. </a:t>
          </a:r>
          <a:r>
            <a:rPr lang="en-US" b="1" dirty="0" err="1"/>
            <a:t>Een</a:t>
          </a:r>
          <a:r>
            <a:rPr lang="en-US" b="1" baseline="0" dirty="0"/>
            <a:t> boundary object </a:t>
          </a:r>
          <a:r>
            <a:rPr lang="nl-NL" b="1" baseline="0" noProof="0" dirty="0"/>
            <a:t>creëren</a:t>
          </a:r>
          <a:endParaRPr lang="en-US" dirty="0"/>
        </a:p>
      </dgm:t>
    </dgm:pt>
    <dgm:pt modelId="{0B5EEDD1-C4FA-4AF8-92E9-5454CCD7EEF9}" type="parTrans" cxnId="{EA501103-90D9-4993-8BD9-9E3427F30E8B}">
      <dgm:prSet/>
      <dgm:spPr/>
      <dgm:t>
        <a:bodyPr/>
        <a:lstStyle/>
        <a:p>
          <a:endParaRPr lang="en-US"/>
        </a:p>
      </dgm:t>
    </dgm:pt>
    <dgm:pt modelId="{D22B9B06-D062-4D17-BB82-48236DA8889E}" type="sibTrans" cxnId="{EA501103-90D9-4993-8BD9-9E3427F30E8B}">
      <dgm:prSet/>
      <dgm:spPr/>
      <dgm:t>
        <a:bodyPr/>
        <a:lstStyle/>
        <a:p>
          <a:endParaRPr lang="en-US"/>
        </a:p>
      </dgm:t>
    </dgm:pt>
    <dgm:pt modelId="{CD770133-2D58-4247-AEAE-3E1828A1F79B}" type="pres">
      <dgm:prSet presAssocID="{9B04B600-054D-44BC-9379-DD17F8D06FD9}" presName="linear" presStyleCnt="0">
        <dgm:presLayoutVars>
          <dgm:animLvl val="lvl"/>
          <dgm:resizeHandles val="exact"/>
        </dgm:presLayoutVars>
      </dgm:prSet>
      <dgm:spPr/>
    </dgm:pt>
    <dgm:pt modelId="{C33EBAB5-7CAF-B041-A83C-621549628FB7}" type="pres">
      <dgm:prSet presAssocID="{383AA27C-A175-449D-8D66-86304F6C7CE6}" presName="parentText" presStyleLbl="node1" presStyleIdx="0" presStyleCnt="3">
        <dgm:presLayoutVars>
          <dgm:chMax val="0"/>
          <dgm:bulletEnabled val="1"/>
        </dgm:presLayoutVars>
      </dgm:prSet>
      <dgm:spPr/>
    </dgm:pt>
    <dgm:pt modelId="{4C0576F1-CF61-F14A-A886-1BEE0592BC3B}" type="pres">
      <dgm:prSet presAssocID="{30290213-0FF4-4E1E-9274-F8958A2A262B}" presName="spacer" presStyleCnt="0"/>
      <dgm:spPr/>
    </dgm:pt>
    <dgm:pt modelId="{38EA360B-3C81-FC40-8B6E-17E2A1957E4A}" type="pres">
      <dgm:prSet presAssocID="{2010398A-64BE-44E4-9DE0-09021C7EE820}" presName="parentText" presStyleLbl="node1" presStyleIdx="1" presStyleCnt="3">
        <dgm:presLayoutVars>
          <dgm:chMax val="0"/>
          <dgm:bulletEnabled val="1"/>
        </dgm:presLayoutVars>
      </dgm:prSet>
      <dgm:spPr/>
    </dgm:pt>
    <dgm:pt modelId="{AAFCC3E7-452A-CC47-A36E-E70D36B280D5}" type="pres">
      <dgm:prSet presAssocID="{E223C8F1-2E2C-4407-B43C-D104D4288D08}" presName="spacer" presStyleCnt="0"/>
      <dgm:spPr/>
    </dgm:pt>
    <dgm:pt modelId="{9B023A5B-BF3F-5E41-A647-666EDA369393}" type="pres">
      <dgm:prSet presAssocID="{70B84F6B-90AE-457E-8464-4BF82FEFEDCD}" presName="parentText" presStyleLbl="node1" presStyleIdx="2" presStyleCnt="3">
        <dgm:presLayoutVars>
          <dgm:chMax val="0"/>
          <dgm:bulletEnabled val="1"/>
        </dgm:presLayoutVars>
      </dgm:prSet>
      <dgm:spPr/>
    </dgm:pt>
  </dgm:ptLst>
  <dgm:cxnLst>
    <dgm:cxn modelId="{EA501103-90D9-4993-8BD9-9E3427F30E8B}" srcId="{9B04B600-054D-44BC-9379-DD17F8D06FD9}" destId="{70B84F6B-90AE-457E-8464-4BF82FEFEDCD}" srcOrd="2" destOrd="0" parTransId="{0B5EEDD1-C4FA-4AF8-92E9-5454CCD7EEF9}" sibTransId="{D22B9B06-D062-4D17-BB82-48236DA8889E}"/>
    <dgm:cxn modelId="{BCBEE928-7DD6-A948-A30E-CE78E8DEEB30}" type="presOf" srcId="{2010398A-64BE-44E4-9DE0-09021C7EE820}" destId="{38EA360B-3C81-FC40-8B6E-17E2A1957E4A}" srcOrd="0" destOrd="0" presId="urn:microsoft.com/office/officeart/2005/8/layout/vList2"/>
    <dgm:cxn modelId="{CB89FD45-EBB5-46DC-A753-97D17592C82E}" srcId="{9B04B600-054D-44BC-9379-DD17F8D06FD9}" destId="{2010398A-64BE-44E4-9DE0-09021C7EE820}" srcOrd="1" destOrd="0" parTransId="{E2A3EB35-B389-463B-9EDF-C187F508D66F}" sibTransId="{E223C8F1-2E2C-4407-B43C-D104D4288D08}"/>
    <dgm:cxn modelId="{97C5BA7F-0B53-9242-BFA3-844074056569}" type="presOf" srcId="{70B84F6B-90AE-457E-8464-4BF82FEFEDCD}" destId="{9B023A5B-BF3F-5E41-A647-666EDA369393}" srcOrd="0" destOrd="0" presId="urn:microsoft.com/office/officeart/2005/8/layout/vList2"/>
    <dgm:cxn modelId="{AD2C33AF-2DDC-7C45-B63C-130C6BC9BEB2}" type="presOf" srcId="{9B04B600-054D-44BC-9379-DD17F8D06FD9}" destId="{CD770133-2D58-4247-AEAE-3E1828A1F79B}" srcOrd="0" destOrd="0" presId="urn:microsoft.com/office/officeart/2005/8/layout/vList2"/>
    <dgm:cxn modelId="{0B2B75E1-239A-9246-86CF-241B0DF8FD91}" type="presOf" srcId="{383AA27C-A175-449D-8D66-86304F6C7CE6}" destId="{C33EBAB5-7CAF-B041-A83C-621549628FB7}" srcOrd="0" destOrd="0" presId="urn:microsoft.com/office/officeart/2005/8/layout/vList2"/>
    <dgm:cxn modelId="{14751EFB-D911-4800-B97D-EF7B94EC3E1B}" srcId="{9B04B600-054D-44BC-9379-DD17F8D06FD9}" destId="{383AA27C-A175-449D-8D66-86304F6C7CE6}" srcOrd="0" destOrd="0" parTransId="{0952B0E5-E714-4028-A9AD-FE3840F0DD99}" sibTransId="{30290213-0FF4-4E1E-9274-F8958A2A262B}"/>
    <dgm:cxn modelId="{DED00DE4-8A4C-3942-B9CC-C117FAD32AFE}" type="presParOf" srcId="{CD770133-2D58-4247-AEAE-3E1828A1F79B}" destId="{C33EBAB5-7CAF-B041-A83C-621549628FB7}" srcOrd="0" destOrd="0" presId="urn:microsoft.com/office/officeart/2005/8/layout/vList2"/>
    <dgm:cxn modelId="{1984CCCA-9361-4746-B52F-DB7517310631}" type="presParOf" srcId="{CD770133-2D58-4247-AEAE-3E1828A1F79B}" destId="{4C0576F1-CF61-F14A-A886-1BEE0592BC3B}" srcOrd="1" destOrd="0" presId="urn:microsoft.com/office/officeart/2005/8/layout/vList2"/>
    <dgm:cxn modelId="{C7FF877A-E61B-804B-A220-8B3DB57FA368}" type="presParOf" srcId="{CD770133-2D58-4247-AEAE-3E1828A1F79B}" destId="{38EA360B-3C81-FC40-8B6E-17E2A1957E4A}" srcOrd="2" destOrd="0" presId="urn:microsoft.com/office/officeart/2005/8/layout/vList2"/>
    <dgm:cxn modelId="{8B7E05F6-D6E2-BB41-A63A-8D683333E829}" type="presParOf" srcId="{CD770133-2D58-4247-AEAE-3E1828A1F79B}" destId="{AAFCC3E7-452A-CC47-A36E-E70D36B280D5}" srcOrd="3" destOrd="0" presId="urn:microsoft.com/office/officeart/2005/8/layout/vList2"/>
    <dgm:cxn modelId="{CD260539-3294-2D42-8DFE-B053EA6238AD}" type="presParOf" srcId="{CD770133-2D58-4247-AEAE-3E1828A1F79B}" destId="{9B023A5B-BF3F-5E41-A647-666EDA36939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57400B-F80C-4843-90DE-1CA6ECDF81FA}" type="doc">
      <dgm:prSet loTypeId="urn:microsoft.com/office/officeart/2005/8/layout/radial1" loCatId="" qsTypeId="urn:microsoft.com/office/officeart/2005/8/quickstyle/simple1" qsCatId="simple" csTypeId="urn:microsoft.com/office/officeart/2005/8/colors/accent1_2" csCatId="accent1" phldr="0"/>
      <dgm:spPr/>
      <dgm:t>
        <a:bodyPr/>
        <a:lstStyle/>
        <a:p>
          <a:endParaRPr lang="nl-NL"/>
        </a:p>
      </dgm:t>
    </dgm:pt>
    <dgm:pt modelId="{D41E4AC9-3E34-6245-870C-155C625A092F}">
      <dgm:prSet phldrT="[Tekst]" phldr="1"/>
      <dgm:spPr/>
      <dgm:t>
        <a:bodyPr/>
        <a:lstStyle/>
        <a:p>
          <a:endParaRPr lang="nl-NL"/>
        </a:p>
      </dgm:t>
    </dgm:pt>
    <dgm:pt modelId="{C2955877-9D23-C946-A43F-253BCAAF7655}" type="parTrans" cxnId="{98F50A59-9E5E-C949-845B-1E6979A7E062}">
      <dgm:prSet/>
      <dgm:spPr/>
      <dgm:t>
        <a:bodyPr/>
        <a:lstStyle/>
        <a:p>
          <a:endParaRPr lang="nl-NL"/>
        </a:p>
      </dgm:t>
    </dgm:pt>
    <dgm:pt modelId="{D4E17FBE-056B-784A-8673-906076C1AE92}" type="sibTrans" cxnId="{98F50A59-9E5E-C949-845B-1E6979A7E062}">
      <dgm:prSet/>
      <dgm:spPr/>
      <dgm:t>
        <a:bodyPr/>
        <a:lstStyle/>
        <a:p>
          <a:endParaRPr lang="nl-NL"/>
        </a:p>
      </dgm:t>
    </dgm:pt>
    <dgm:pt modelId="{F9D07AE7-5229-9849-8B61-816BD0CC05B8}">
      <dgm:prSet phldrT="[Tekst]" phldr="1"/>
      <dgm:spPr/>
      <dgm:t>
        <a:bodyPr/>
        <a:lstStyle/>
        <a:p>
          <a:endParaRPr lang="nl-NL"/>
        </a:p>
      </dgm:t>
    </dgm:pt>
    <dgm:pt modelId="{5B357CE3-4631-7247-B684-D5D28E8BF3AA}" type="parTrans" cxnId="{77AD9544-DFDD-BA49-8A29-8DAAA51C5CCB}">
      <dgm:prSet/>
      <dgm:spPr/>
      <dgm:t>
        <a:bodyPr/>
        <a:lstStyle/>
        <a:p>
          <a:endParaRPr lang="nl-NL"/>
        </a:p>
      </dgm:t>
    </dgm:pt>
    <dgm:pt modelId="{A05E15F2-45E0-EC47-B2C1-D0674E6E9A74}" type="sibTrans" cxnId="{77AD9544-DFDD-BA49-8A29-8DAAA51C5CCB}">
      <dgm:prSet/>
      <dgm:spPr/>
      <dgm:t>
        <a:bodyPr/>
        <a:lstStyle/>
        <a:p>
          <a:endParaRPr lang="nl-NL"/>
        </a:p>
      </dgm:t>
    </dgm:pt>
    <dgm:pt modelId="{7152E88F-B32A-8A4A-A31C-DA796935141D}">
      <dgm:prSet phldrT="[Tekst]" phldr="1"/>
      <dgm:spPr/>
      <dgm:t>
        <a:bodyPr/>
        <a:lstStyle/>
        <a:p>
          <a:endParaRPr lang="nl-NL"/>
        </a:p>
      </dgm:t>
    </dgm:pt>
    <dgm:pt modelId="{7DE428CC-5438-024A-A473-496B06204406}" type="parTrans" cxnId="{65B925E4-0FA0-A642-AFE7-B292D13ADA53}">
      <dgm:prSet/>
      <dgm:spPr/>
      <dgm:t>
        <a:bodyPr/>
        <a:lstStyle/>
        <a:p>
          <a:endParaRPr lang="nl-NL"/>
        </a:p>
      </dgm:t>
    </dgm:pt>
    <dgm:pt modelId="{F28E9F31-D66D-794D-9B6B-4FE95C9571B5}" type="sibTrans" cxnId="{65B925E4-0FA0-A642-AFE7-B292D13ADA53}">
      <dgm:prSet/>
      <dgm:spPr/>
      <dgm:t>
        <a:bodyPr/>
        <a:lstStyle/>
        <a:p>
          <a:endParaRPr lang="nl-NL"/>
        </a:p>
      </dgm:t>
    </dgm:pt>
    <dgm:pt modelId="{104D76A8-070C-774B-BFAC-4183367E0D07}">
      <dgm:prSet phldrT="[Tekst]" phldr="1"/>
      <dgm:spPr/>
      <dgm:t>
        <a:bodyPr/>
        <a:lstStyle/>
        <a:p>
          <a:endParaRPr lang="nl-NL"/>
        </a:p>
      </dgm:t>
    </dgm:pt>
    <dgm:pt modelId="{A3CD1713-5F23-1742-86C6-BDE420137975}" type="parTrans" cxnId="{44304299-0FCF-DD4D-985F-EFF56BC22DE4}">
      <dgm:prSet/>
      <dgm:spPr/>
      <dgm:t>
        <a:bodyPr/>
        <a:lstStyle/>
        <a:p>
          <a:endParaRPr lang="nl-NL"/>
        </a:p>
      </dgm:t>
    </dgm:pt>
    <dgm:pt modelId="{95D99A75-5369-944D-8A1F-EBCE1D9A3E3E}" type="sibTrans" cxnId="{44304299-0FCF-DD4D-985F-EFF56BC22DE4}">
      <dgm:prSet/>
      <dgm:spPr/>
      <dgm:t>
        <a:bodyPr/>
        <a:lstStyle/>
        <a:p>
          <a:endParaRPr lang="nl-NL"/>
        </a:p>
      </dgm:t>
    </dgm:pt>
    <dgm:pt modelId="{1F55BED7-1DD0-9648-9A4B-B3606A29D881}">
      <dgm:prSet phldrT="[Tekst]" phldr="1"/>
      <dgm:spPr/>
      <dgm:t>
        <a:bodyPr/>
        <a:lstStyle/>
        <a:p>
          <a:endParaRPr lang="nl-NL"/>
        </a:p>
      </dgm:t>
    </dgm:pt>
    <dgm:pt modelId="{54E8E31D-A538-8648-B29D-4D08D0E5DB1C}" type="sibTrans" cxnId="{1AA09663-5A79-8148-89DA-CFF0F9645A7F}">
      <dgm:prSet/>
      <dgm:spPr/>
      <dgm:t>
        <a:bodyPr/>
        <a:lstStyle/>
        <a:p>
          <a:endParaRPr lang="nl-NL"/>
        </a:p>
      </dgm:t>
    </dgm:pt>
    <dgm:pt modelId="{1EF2933C-1AB6-C844-9D8B-82BBA69907D7}" type="parTrans" cxnId="{1AA09663-5A79-8148-89DA-CFF0F9645A7F}">
      <dgm:prSet/>
      <dgm:spPr/>
      <dgm:t>
        <a:bodyPr/>
        <a:lstStyle/>
        <a:p>
          <a:endParaRPr lang="nl-NL"/>
        </a:p>
      </dgm:t>
    </dgm:pt>
    <dgm:pt modelId="{B8413A4F-1684-5547-B1DB-3BEF67199926}" type="pres">
      <dgm:prSet presAssocID="{3757400B-F80C-4843-90DE-1CA6ECDF81FA}" presName="cycle" presStyleCnt="0">
        <dgm:presLayoutVars>
          <dgm:chMax val="1"/>
          <dgm:dir/>
          <dgm:animLvl val="ctr"/>
          <dgm:resizeHandles val="exact"/>
        </dgm:presLayoutVars>
      </dgm:prSet>
      <dgm:spPr/>
    </dgm:pt>
    <dgm:pt modelId="{14A1B21E-57FD-1B48-815E-8A2473593321}" type="pres">
      <dgm:prSet presAssocID="{1F55BED7-1DD0-9648-9A4B-B3606A29D881}" presName="centerShape" presStyleLbl="node0" presStyleIdx="0" presStyleCnt="1"/>
      <dgm:spPr/>
    </dgm:pt>
    <dgm:pt modelId="{85192916-B867-304A-873E-7692932E2DFF}" type="pres">
      <dgm:prSet presAssocID="{C2955877-9D23-C946-A43F-253BCAAF7655}" presName="Name9" presStyleLbl="parChTrans1D2" presStyleIdx="0" presStyleCnt="4"/>
      <dgm:spPr/>
    </dgm:pt>
    <dgm:pt modelId="{16801198-629E-CC45-AAEC-4D3393A8D13D}" type="pres">
      <dgm:prSet presAssocID="{C2955877-9D23-C946-A43F-253BCAAF7655}" presName="connTx" presStyleLbl="parChTrans1D2" presStyleIdx="0" presStyleCnt="4"/>
      <dgm:spPr/>
    </dgm:pt>
    <dgm:pt modelId="{60669FF3-C7B7-8E4F-A5E7-A31385F6F986}" type="pres">
      <dgm:prSet presAssocID="{D41E4AC9-3E34-6245-870C-155C625A092F}" presName="node" presStyleLbl="node1" presStyleIdx="0" presStyleCnt="4">
        <dgm:presLayoutVars>
          <dgm:bulletEnabled val="1"/>
        </dgm:presLayoutVars>
      </dgm:prSet>
      <dgm:spPr/>
    </dgm:pt>
    <dgm:pt modelId="{43B43326-9996-B04A-B252-2D341BA1A2B5}" type="pres">
      <dgm:prSet presAssocID="{5B357CE3-4631-7247-B684-D5D28E8BF3AA}" presName="Name9" presStyleLbl="parChTrans1D2" presStyleIdx="1" presStyleCnt="4"/>
      <dgm:spPr/>
    </dgm:pt>
    <dgm:pt modelId="{82B53849-2DA6-C446-9154-7D1C883D139C}" type="pres">
      <dgm:prSet presAssocID="{5B357CE3-4631-7247-B684-D5D28E8BF3AA}" presName="connTx" presStyleLbl="parChTrans1D2" presStyleIdx="1" presStyleCnt="4"/>
      <dgm:spPr/>
    </dgm:pt>
    <dgm:pt modelId="{4D8A0D92-42A9-2141-B665-DA279DDC9A34}" type="pres">
      <dgm:prSet presAssocID="{F9D07AE7-5229-9849-8B61-816BD0CC05B8}" presName="node" presStyleLbl="node1" presStyleIdx="1" presStyleCnt="4">
        <dgm:presLayoutVars>
          <dgm:bulletEnabled val="1"/>
        </dgm:presLayoutVars>
      </dgm:prSet>
      <dgm:spPr/>
    </dgm:pt>
    <dgm:pt modelId="{90B36F30-F670-6C4B-A590-3CB16DF0482A}" type="pres">
      <dgm:prSet presAssocID="{7DE428CC-5438-024A-A473-496B06204406}" presName="Name9" presStyleLbl="parChTrans1D2" presStyleIdx="2" presStyleCnt="4"/>
      <dgm:spPr/>
    </dgm:pt>
    <dgm:pt modelId="{40A0E621-6B3A-334C-80AC-2AFEF0A98A3C}" type="pres">
      <dgm:prSet presAssocID="{7DE428CC-5438-024A-A473-496B06204406}" presName="connTx" presStyleLbl="parChTrans1D2" presStyleIdx="2" presStyleCnt="4"/>
      <dgm:spPr/>
    </dgm:pt>
    <dgm:pt modelId="{D48D42F9-692D-8D45-B1A5-23F21534B792}" type="pres">
      <dgm:prSet presAssocID="{7152E88F-B32A-8A4A-A31C-DA796935141D}" presName="node" presStyleLbl="node1" presStyleIdx="2" presStyleCnt="4">
        <dgm:presLayoutVars>
          <dgm:bulletEnabled val="1"/>
        </dgm:presLayoutVars>
      </dgm:prSet>
      <dgm:spPr/>
    </dgm:pt>
    <dgm:pt modelId="{37A08615-0C5E-C446-80CD-00EBA4F47083}" type="pres">
      <dgm:prSet presAssocID="{A3CD1713-5F23-1742-86C6-BDE420137975}" presName="Name9" presStyleLbl="parChTrans1D2" presStyleIdx="3" presStyleCnt="4"/>
      <dgm:spPr/>
    </dgm:pt>
    <dgm:pt modelId="{2E779458-94EE-A945-A703-74B0E601CE69}" type="pres">
      <dgm:prSet presAssocID="{A3CD1713-5F23-1742-86C6-BDE420137975}" presName="connTx" presStyleLbl="parChTrans1D2" presStyleIdx="3" presStyleCnt="4"/>
      <dgm:spPr/>
    </dgm:pt>
    <dgm:pt modelId="{9C1BFD8E-661A-4546-9494-EB92BC840ED5}" type="pres">
      <dgm:prSet presAssocID="{104D76A8-070C-774B-BFAC-4183367E0D07}" presName="node" presStyleLbl="node1" presStyleIdx="3" presStyleCnt="4">
        <dgm:presLayoutVars>
          <dgm:bulletEnabled val="1"/>
        </dgm:presLayoutVars>
      </dgm:prSet>
      <dgm:spPr/>
    </dgm:pt>
  </dgm:ptLst>
  <dgm:cxnLst>
    <dgm:cxn modelId="{CDB77402-0524-7449-9905-CE92B40C8AAB}" type="presOf" srcId="{5B357CE3-4631-7247-B684-D5D28E8BF3AA}" destId="{82B53849-2DA6-C446-9154-7D1C883D139C}" srcOrd="1" destOrd="0" presId="urn:microsoft.com/office/officeart/2005/8/layout/radial1"/>
    <dgm:cxn modelId="{BFA7BF0A-2FF5-E643-BA8E-A077BAE05473}" type="presOf" srcId="{A3CD1713-5F23-1742-86C6-BDE420137975}" destId="{37A08615-0C5E-C446-80CD-00EBA4F47083}" srcOrd="0" destOrd="0" presId="urn:microsoft.com/office/officeart/2005/8/layout/radial1"/>
    <dgm:cxn modelId="{20DB8815-8441-9F46-8FAD-641E479436C1}" type="presOf" srcId="{C2955877-9D23-C946-A43F-253BCAAF7655}" destId="{16801198-629E-CC45-AAEC-4D3393A8D13D}" srcOrd="1" destOrd="0" presId="urn:microsoft.com/office/officeart/2005/8/layout/radial1"/>
    <dgm:cxn modelId="{B0558022-2651-AD40-9ED5-BE77D0AFBF36}" type="presOf" srcId="{5B357CE3-4631-7247-B684-D5D28E8BF3AA}" destId="{43B43326-9996-B04A-B252-2D341BA1A2B5}" srcOrd="0" destOrd="0" presId="urn:microsoft.com/office/officeart/2005/8/layout/radial1"/>
    <dgm:cxn modelId="{549B2533-4718-C74C-9FAB-57ACDCA0B2FF}" type="presOf" srcId="{C2955877-9D23-C946-A43F-253BCAAF7655}" destId="{85192916-B867-304A-873E-7692932E2DFF}" srcOrd="0" destOrd="0" presId="urn:microsoft.com/office/officeart/2005/8/layout/radial1"/>
    <dgm:cxn modelId="{1AA09663-5A79-8148-89DA-CFF0F9645A7F}" srcId="{3757400B-F80C-4843-90DE-1CA6ECDF81FA}" destId="{1F55BED7-1DD0-9648-9A4B-B3606A29D881}" srcOrd="0" destOrd="0" parTransId="{1EF2933C-1AB6-C844-9D8B-82BBA69907D7}" sibTransId="{54E8E31D-A538-8648-B29D-4D08D0E5DB1C}"/>
    <dgm:cxn modelId="{77AD9544-DFDD-BA49-8A29-8DAAA51C5CCB}" srcId="{1F55BED7-1DD0-9648-9A4B-B3606A29D881}" destId="{F9D07AE7-5229-9849-8B61-816BD0CC05B8}" srcOrd="1" destOrd="0" parTransId="{5B357CE3-4631-7247-B684-D5D28E8BF3AA}" sibTransId="{A05E15F2-45E0-EC47-B2C1-D0674E6E9A74}"/>
    <dgm:cxn modelId="{95D4C447-75B6-3343-B2E8-EFF0128D6D25}" type="presOf" srcId="{7152E88F-B32A-8A4A-A31C-DA796935141D}" destId="{D48D42F9-692D-8D45-B1A5-23F21534B792}" srcOrd="0" destOrd="0" presId="urn:microsoft.com/office/officeart/2005/8/layout/radial1"/>
    <dgm:cxn modelId="{98F50A59-9E5E-C949-845B-1E6979A7E062}" srcId="{1F55BED7-1DD0-9648-9A4B-B3606A29D881}" destId="{D41E4AC9-3E34-6245-870C-155C625A092F}" srcOrd="0" destOrd="0" parTransId="{C2955877-9D23-C946-A43F-253BCAAF7655}" sibTransId="{D4E17FBE-056B-784A-8673-906076C1AE92}"/>
    <dgm:cxn modelId="{2F87FC79-1C9B-1348-BD31-E7C514D86F2B}" type="presOf" srcId="{1F55BED7-1DD0-9648-9A4B-B3606A29D881}" destId="{14A1B21E-57FD-1B48-815E-8A2473593321}" srcOrd="0" destOrd="0" presId="urn:microsoft.com/office/officeart/2005/8/layout/radial1"/>
    <dgm:cxn modelId="{44304299-0FCF-DD4D-985F-EFF56BC22DE4}" srcId="{1F55BED7-1DD0-9648-9A4B-B3606A29D881}" destId="{104D76A8-070C-774B-BFAC-4183367E0D07}" srcOrd="3" destOrd="0" parTransId="{A3CD1713-5F23-1742-86C6-BDE420137975}" sibTransId="{95D99A75-5369-944D-8A1F-EBCE1D9A3E3E}"/>
    <dgm:cxn modelId="{D579029D-8710-054F-A6B7-B3600FB3F491}" type="presOf" srcId="{F9D07AE7-5229-9849-8B61-816BD0CC05B8}" destId="{4D8A0D92-42A9-2141-B665-DA279DDC9A34}" srcOrd="0" destOrd="0" presId="urn:microsoft.com/office/officeart/2005/8/layout/radial1"/>
    <dgm:cxn modelId="{676885AB-3DA7-C849-A2A7-2F1641CF4C3A}" type="presOf" srcId="{A3CD1713-5F23-1742-86C6-BDE420137975}" destId="{2E779458-94EE-A945-A703-74B0E601CE69}" srcOrd="1" destOrd="0" presId="urn:microsoft.com/office/officeart/2005/8/layout/radial1"/>
    <dgm:cxn modelId="{8F81F1CA-72BE-F843-8D14-1DEC1F6B5262}" type="presOf" srcId="{7DE428CC-5438-024A-A473-496B06204406}" destId="{90B36F30-F670-6C4B-A590-3CB16DF0482A}" srcOrd="0" destOrd="0" presId="urn:microsoft.com/office/officeart/2005/8/layout/radial1"/>
    <dgm:cxn modelId="{599388D4-8273-C04C-B2D4-969FEE819B04}" type="presOf" srcId="{104D76A8-070C-774B-BFAC-4183367E0D07}" destId="{9C1BFD8E-661A-4546-9494-EB92BC840ED5}" srcOrd="0" destOrd="0" presId="urn:microsoft.com/office/officeart/2005/8/layout/radial1"/>
    <dgm:cxn modelId="{65B925E4-0FA0-A642-AFE7-B292D13ADA53}" srcId="{1F55BED7-1DD0-9648-9A4B-B3606A29D881}" destId="{7152E88F-B32A-8A4A-A31C-DA796935141D}" srcOrd="2" destOrd="0" parTransId="{7DE428CC-5438-024A-A473-496B06204406}" sibTransId="{F28E9F31-D66D-794D-9B6B-4FE95C9571B5}"/>
    <dgm:cxn modelId="{50DF26E9-B909-1E47-9069-69EBEA40E2DA}" type="presOf" srcId="{7DE428CC-5438-024A-A473-496B06204406}" destId="{40A0E621-6B3A-334C-80AC-2AFEF0A98A3C}" srcOrd="1" destOrd="0" presId="urn:microsoft.com/office/officeart/2005/8/layout/radial1"/>
    <dgm:cxn modelId="{7F4FD7EA-2677-AF43-AACF-920C5F39D95B}" type="presOf" srcId="{D41E4AC9-3E34-6245-870C-155C625A092F}" destId="{60669FF3-C7B7-8E4F-A5E7-A31385F6F986}" srcOrd="0" destOrd="0" presId="urn:microsoft.com/office/officeart/2005/8/layout/radial1"/>
    <dgm:cxn modelId="{E31E5FED-B1F4-FC43-B925-BDEA49F96A37}" type="presOf" srcId="{3757400B-F80C-4843-90DE-1CA6ECDF81FA}" destId="{B8413A4F-1684-5547-B1DB-3BEF67199926}" srcOrd="0" destOrd="0" presId="urn:microsoft.com/office/officeart/2005/8/layout/radial1"/>
    <dgm:cxn modelId="{84EAA906-CD43-A14B-96A8-D909FA05A9B0}" type="presParOf" srcId="{B8413A4F-1684-5547-B1DB-3BEF67199926}" destId="{14A1B21E-57FD-1B48-815E-8A2473593321}" srcOrd="0" destOrd="0" presId="urn:microsoft.com/office/officeart/2005/8/layout/radial1"/>
    <dgm:cxn modelId="{3B7861DC-F9D0-454A-87B8-02CEB2A3D3CE}" type="presParOf" srcId="{B8413A4F-1684-5547-B1DB-3BEF67199926}" destId="{85192916-B867-304A-873E-7692932E2DFF}" srcOrd="1" destOrd="0" presId="urn:microsoft.com/office/officeart/2005/8/layout/radial1"/>
    <dgm:cxn modelId="{09AC1B54-681D-B64A-A448-A697342657E0}" type="presParOf" srcId="{85192916-B867-304A-873E-7692932E2DFF}" destId="{16801198-629E-CC45-AAEC-4D3393A8D13D}" srcOrd="0" destOrd="0" presId="urn:microsoft.com/office/officeart/2005/8/layout/radial1"/>
    <dgm:cxn modelId="{719A165D-BC5B-174D-99E8-C60D8AFB2CAB}" type="presParOf" srcId="{B8413A4F-1684-5547-B1DB-3BEF67199926}" destId="{60669FF3-C7B7-8E4F-A5E7-A31385F6F986}" srcOrd="2" destOrd="0" presId="urn:microsoft.com/office/officeart/2005/8/layout/radial1"/>
    <dgm:cxn modelId="{C131BC80-A1FD-B142-B2BB-B28F7F29D7CB}" type="presParOf" srcId="{B8413A4F-1684-5547-B1DB-3BEF67199926}" destId="{43B43326-9996-B04A-B252-2D341BA1A2B5}" srcOrd="3" destOrd="0" presId="urn:microsoft.com/office/officeart/2005/8/layout/radial1"/>
    <dgm:cxn modelId="{27C11935-FEC0-B242-8DF6-D19588592D88}" type="presParOf" srcId="{43B43326-9996-B04A-B252-2D341BA1A2B5}" destId="{82B53849-2DA6-C446-9154-7D1C883D139C}" srcOrd="0" destOrd="0" presId="urn:microsoft.com/office/officeart/2005/8/layout/radial1"/>
    <dgm:cxn modelId="{3E0C3865-1ADB-A34C-AEE6-EDD3ACB486AB}" type="presParOf" srcId="{B8413A4F-1684-5547-B1DB-3BEF67199926}" destId="{4D8A0D92-42A9-2141-B665-DA279DDC9A34}" srcOrd="4" destOrd="0" presId="urn:microsoft.com/office/officeart/2005/8/layout/radial1"/>
    <dgm:cxn modelId="{0B3714E6-5CF3-2E4D-BD18-B4FF7BA457ED}" type="presParOf" srcId="{B8413A4F-1684-5547-B1DB-3BEF67199926}" destId="{90B36F30-F670-6C4B-A590-3CB16DF0482A}" srcOrd="5" destOrd="0" presId="urn:microsoft.com/office/officeart/2005/8/layout/radial1"/>
    <dgm:cxn modelId="{4A8C90ED-A556-2F4E-811E-089A43BA4E60}" type="presParOf" srcId="{90B36F30-F670-6C4B-A590-3CB16DF0482A}" destId="{40A0E621-6B3A-334C-80AC-2AFEF0A98A3C}" srcOrd="0" destOrd="0" presId="urn:microsoft.com/office/officeart/2005/8/layout/radial1"/>
    <dgm:cxn modelId="{7126033D-26F5-FD41-8A6B-41F6BC85C700}" type="presParOf" srcId="{B8413A4F-1684-5547-B1DB-3BEF67199926}" destId="{D48D42F9-692D-8D45-B1A5-23F21534B792}" srcOrd="6" destOrd="0" presId="urn:microsoft.com/office/officeart/2005/8/layout/radial1"/>
    <dgm:cxn modelId="{BCB00DEA-D76D-A04D-8580-B4714EA4E50B}" type="presParOf" srcId="{B8413A4F-1684-5547-B1DB-3BEF67199926}" destId="{37A08615-0C5E-C446-80CD-00EBA4F47083}" srcOrd="7" destOrd="0" presId="urn:microsoft.com/office/officeart/2005/8/layout/radial1"/>
    <dgm:cxn modelId="{0ACD9213-2461-C648-A153-E8FEE1B576E6}" type="presParOf" srcId="{37A08615-0C5E-C446-80CD-00EBA4F47083}" destId="{2E779458-94EE-A945-A703-74B0E601CE69}" srcOrd="0" destOrd="0" presId="urn:microsoft.com/office/officeart/2005/8/layout/radial1"/>
    <dgm:cxn modelId="{811DDE40-531E-3046-8698-7CF16C22E97E}" type="presParOf" srcId="{B8413A4F-1684-5547-B1DB-3BEF67199926}" destId="{9C1BFD8E-661A-4546-9494-EB92BC840ED5}"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57400B-F80C-4843-90DE-1CA6ECDF81FA}" type="doc">
      <dgm:prSet loTypeId="urn:microsoft.com/office/officeart/2005/8/layout/radial1" loCatId="" qsTypeId="urn:microsoft.com/office/officeart/2005/8/quickstyle/simple1" qsCatId="simple" csTypeId="urn:microsoft.com/office/officeart/2005/8/colors/accent1_2" csCatId="accent1" phldr="1"/>
      <dgm:spPr/>
      <dgm:t>
        <a:bodyPr/>
        <a:lstStyle/>
        <a:p>
          <a:endParaRPr lang="nl-NL"/>
        </a:p>
      </dgm:t>
    </dgm:pt>
    <dgm:pt modelId="{D41E4AC9-3E34-6245-870C-155C625A092F}">
      <dgm:prSet phldrT="[Tekst]"/>
      <dgm:spPr/>
      <dgm:t>
        <a:bodyPr/>
        <a:lstStyle/>
        <a:p>
          <a:r>
            <a:rPr lang="nl-NL" dirty="0"/>
            <a:t>-</a:t>
          </a:r>
        </a:p>
      </dgm:t>
    </dgm:pt>
    <dgm:pt modelId="{C2955877-9D23-C946-A43F-253BCAAF7655}" type="parTrans" cxnId="{98F50A59-9E5E-C949-845B-1E6979A7E062}">
      <dgm:prSet/>
      <dgm:spPr/>
      <dgm:t>
        <a:bodyPr/>
        <a:lstStyle/>
        <a:p>
          <a:endParaRPr lang="nl-NL"/>
        </a:p>
      </dgm:t>
    </dgm:pt>
    <dgm:pt modelId="{D4E17FBE-056B-784A-8673-906076C1AE92}" type="sibTrans" cxnId="{98F50A59-9E5E-C949-845B-1E6979A7E062}">
      <dgm:prSet/>
      <dgm:spPr/>
      <dgm:t>
        <a:bodyPr/>
        <a:lstStyle/>
        <a:p>
          <a:endParaRPr lang="nl-NL"/>
        </a:p>
      </dgm:t>
    </dgm:pt>
    <dgm:pt modelId="{F9D07AE7-5229-9849-8B61-816BD0CC05B8}">
      <dgm:prSet phldrT="[Tekst]"/>
      <dgm:spPr/>
      <dgm:t>
        <a:bodyPr/>
        <a:lstStyle/>
        <a:p>
          <a:r>
            <a:rPr lang="nl-NL" dirty="0"/>
            <a:t>-</a:t>
          </a:r>
        </a:p>
      </dgm:t>
    </dgm:pt>
    <dgm:pt modelId="{5B357CE3-4631-7247-B684-D5D28E8BF3AA}" type="parTrans" cxnId="{77AD9544-DFDD-BA49-8A29-8DAAA51C5CCB}">
      <dgm:prSet/>
      <dgm:spPr/>
      <dgm:t>
        <a:bodyPr/>
        <a:lstStyle/>
        <a:p>
          <a:endParaRPr lang="nl-NL"/>
        </a:p>
      </dgm:t>
    </dgm:pt>
    <dgm:pt modelId="{A05E15F2-45E0-EC47-B2C1-D0674E6E9A74}" type="sibTrans" cxnId="{77AD9544-DFDD-BA49-8A29-8DAAA51C5CCB}">
      <dgm:prSet/>
      <dgm:spPr/>
      <dgm:t>
        <a:bodyPr/>
        <a:lstStyle/>
        <a:p>
          <a:endParaRPr lang="nl-NL"/>
        </a:p>
      </dgm:t>
    </dgm:pt>
    <dgm:pt modelId="{7152E88F-B32A-8A4A-A31C-DA796935141D}">
      <dgm:prSet phldrT="[Tekst]"/>
      <dgm:spPr/>
      <dgm:t>
        <a:bodyPr/>
        <a:lstStyle/>
        <a:p>
          <a:r>
            <a:rPr lang="nl-NL" dirty="0"/>
            <a:t>--</a:t>
          </a:r>
        </a:p>
      </dgm:t>
    </dgm:pt>
    <dgm:pt modelId="{7DE428CC-5438-024A-A473-496B06204406}" type="parTrans" cxnId="{65B925E4-0FA0-A642-AFE7-B292D13ADA53}">
      <dgm:prSet/>
      <dgm:spPr/>
      <dgm:t>
        <a:bodyPr/>
        <a:lstStyle/>
        <a:p>
          <a:endParaRPr lang="nl-NL"/>
        </a:p>
      </dgm:t>
    </dgm:pt>
    <dgm:pt modelId="{F28E9F31-D66D-794D-9B6B-4FE95C9571B5}" type="sibTrans" cxnId="{65B925E4-0FA0-A642-AFE7-B292D13ADA53}">
      <dgm:prSet/>
      <dgm:spPr/>
      <dgm:t>
        <a:bodyPr/>
        <a:lstStyle/>
        <a:p>
          <a:endParaRPr lang="nl-NL"/>
        </a:p>
      </dgm:t>
    </dgm:pt>
    <dgm:pt modelId="{104D76A8-070C-774B-BFAC-4183367E0D07}">
      <dgm:prSet phldrT="[Tekst]"/>
      <dgm:spPr/>
      <dgm:t>
        <a:bodyPr/>
        <a:lstStyle/>
        <a:p>
          <a:r>
            <a:rPr lang="nl-NL" dirty="0"/>
            <a:t>++</a:t>
          </a:r>
        </a:p>
      </dgm:t>
    </dgm:pt>
    <dgm:pt modelId="{A3CD1713-5F23-1742-86C6-BDE420137975}" type="parTrans" cxnId="{44304299-0FCF-DD4D-985F-EFF56BC22DE4}">
      <dgm:prSet/>
      <dgm:spPr/>
      <dgm:t>
        <a:bodyPr/>
        <a:lstStyle/>
        <a:p>
          <a:endParaRPr lang="nl-NL"/>
        </a:p>
      </dgm:t>
    </dgm:pt>
    <dgm:pt modelId="{95D99A75-5369-944D-8A1F-EBCE1D9A3E3E}" type="sibTrans" cxnId="{44304299-0FCF-DD4D-985F-EFF56BC22DE4}">
      <dgm:prSet/>
      <dgm:spPr/>
      <dgm:t>
        <a:bodyPr/>
        <a:lstStyle/>
        <a:p>
          <a:endParaRPr lang="nl-NL"/>
        </a:p>
      </dgm:t>
    </dgm:pt>
    <dgm:pt modelId="{1F55BED7-1DD0-9648-9A4B-B3606A29D881}">
      <dgm:prSet phldrT="[Tekst]" phldr="1"/>
      <dgm:spPr/>
      <dgm:t>
        <a:bodyPr/>
        <a:lstStyle/>
        <a:p>
          <a:endParaRPr lang="nl-NL"/>
        </a:p>
      </dgm:t>
    </dgm:pt>
    <dgm:pt modelId="{54E8E31D-A538-8648-B29D-4D08D0E5DB1C}" type="sibTrans" cxnId="{1AA09663-5A79-8148-89DA-CFF0F9645A7F}">
      <dgm:prSet/>
      <dgm:spPr/>
      <dgm:t>
        <a:bodyPr/>
        <a:lstStyle/>
        <a:p>
          <a:endParaRPr lang="nl-NL"/>
        </a:p>
      </dgm:t>
    </dgm:pt>
    <dgm:pt modelId="{1EF2933C-1AB6-C844-9D8B-82BBA69907D7}" type="parTrans" cxnId="{1AA09663-5A79-8148-89DA-CFF0F9645A7F}">
      <dgm:prSet/>
      <dgm:spPr/>
      <dgm:t>
        <a:bodyPr/>
        <a:lstStyle/>
        <a:p>
          <a:endParaRPr lang="nl-NL"/>
        </a:p>
      </dgm:t>
    </dgm:pt>
    <dgm:pt modelId="{1318C401-414A-2A43-BDAB-7FD165A85D05}">
      <dgm:prSet phldrT="[Tekst]"/>
      <dgm:spPr/>
      <dgm:t>
        <a:bodyPr/>
        <a:lstStyle/>
        <a:p>
          <a:r>
            <a:rPr lang="nl-NL" dirty="0"/>
            <a:t>=</a:t>
          </a:r>
        </a:p>
      </dgm:t>
    </dgm:pt>
    <dgm:pt modelId="{2DB8E2B8-D388-9B47-8F65-B32DA8A78BED}" type="parTrans" cxnId="{9B354928-7E2B-9A4A-9DFA-8B553803B864}">
      <dgm:prSet/>
      <dgm:spPr/>
      <dgm:t>
        <a:bodyPr/>
        <a:lstStyle/>
        <a:p>
          <a:endParaRPr lang="nl-NL"/>
        </a:p>
      </dgm:t>
    </dgm:pt>
    <dgm:pt modelId="{B517E844-616D-854C-A6B7-9591E339E537}" type="sibTrans" cxnId="{9B354928-7E2B-9A4A-9DFA-8B553803B864}">
      <dgm:prSet/>
      <dgm:spPr/>
      <dgm:t>
        <a:bodyPr/>
        <a:lstStyle/>
        <a:p>
          <a:endParaRPr lang="nl-NL"/>
        </a:p>
      </dgm:t>
    </dgm:pt>
    <dgm:pt modelId="{B8413A4F-1684-5547-B1DB-3BEF67199926}" type="pres">
      <dgm:prSet presAssocID="{3757400B-F80C-4843-90DE-1CA6ECDF81FA}" presName="cycle" presStyleCnt="0">
        <dgm:presLayoutVars>
          <dgm:chMax val="1"/>
          <dgm:dir/>
          <dgm:animLvl val="ctr"/>
          <dgm:resizeHandles val="exact"/>
        </dgm:presLayoutVars>
      </dgm:prSet>
      <dgm:spPr/>
    </dgm:pt>
    <dgm:pt modelId="{14A1B21E-57FD-1B48-815E-8A2473593321}" type="pres">
      <dgm:prSet presAssocID="{1F55BED7-1DD0-9648-9A4B-B3606A29D881}" presName="centerShape" presStyleLbl="node0" presStyleIdx="0" presStyleCnt="1"/>
      <dgm:spPr/>
    </dgm:pt>
    <dgm:pt modelId="{85192916-B867-304A-873E-7692932E2DFF}" type="pres">
      <dgm:prSet presAssocID="{C2955877-9D23-C946-A43F-253BCAAF7655}" presName="Name9" presStyleLbl="parChTrans1D2" presStyleIdx="0" presStyleCnt="5"/>
      <dgm:spPr/>
    </dgm:pt>
    <dgm:pt modelId="{16801198-629E-CC45-AAEC-4D3393A8D13D}" type="pres">
      <dgm:prSet presAssocID="{C2955877-9D23-C946-A43F-253BCAAF7655}" presName="connTx" presStyleLbl="parChTrans1D2" presStyleIdx="0" presStyleCnt="5"/>
      <dgm:spPr/>
    </dgm:pt>
    <dgm:pt modelId="{60669FF3-C7B7-8E4F-A5E7-A31385F6F986}" type="pres">
      <dgm:prSet presAssocID="{D41E4AC9-3E34-6245-870C-155C625A092F}" presName="node" presStyleLbl="node1" presStyleIdx="0" presStyleCnt="5">
        <dgm:presLayoutVars>
          <dgm:bulletEnabled val="1"/>
        </dgm:presLayoutVars>
      </dgm:prSet>
      <dgm:spPr/>
    </dgm:pt>
    <dgm:pt modelId="{43B43326-9996-B04A-B252-2D341BA1A2B5}" type="pres">
      <dgm:prSet presAssocID="{5B357CE3-4631-7247-B684-D5D28E8BF3AA}" presName="Name9" presStyleLbl="parChTrans1D2" presStyleIdx="1" presStyleCnt="5"/>
      <dgm:spPr/>
    </dgm:pt>
    <dgm:pt modelId="{82B53849-2DA6-C446-9154-7D1C883D139C}" type="pres">
      <dgm:prSet presAssocID="{5B357CE3-4631-7247-B684-D5D28E8BF3AA}" presName="connTx" presStyleLbl="parChTrans1D2" presStyleIdx="1" presStyleCnt="5"/>
      <dgm:spPr/>
    </dgm:pt>
    <dgm:pt modelId="{4D8A0D92-42A9-2141-B665-DA279DDC9A34}" type="pres">
      <dgm:prSet presAssocID="{F9D07AE7-5229-9849-8B61-816BD0CC05B8}" presName="node" presStyleLbl="node1" presStyleIdx="1" presStyleCnt="5">
        <dgm:presLayoutVars>
          <dgm:bulletEnabled val="1"/>
        </dgm:presLayoutVars>
      </dgm:prSet>
      <dgm:spPr/>
    </dgm:pt>
    <dgm:pt modelId="{90B36F30-F670-6C4B-A590-3CB16DF0482A}" type="pres">
      <dgm:prSet presAssocID="{7DE428CC-5438-024A-A473-496B06204406}" presName="Name9" presStyleLbl="parChTrans1D2" presStyleIdx="2" presStyleCnt="5"/>
      <dgm:spPr/>
    </dgm:pt>
    <dgm:pt modelId="{40A0E621-6B3A-334C-80AC-2AFEF0A98A3C}" type="pres">
      <dgm:prSet presAssocID="{7DE428CC-5438-024A-A473-496B06204406}" presName="connTx" presStyleLbl="parChTrans1D2" presStyleIdx="2" presStyleCnt="5"/>
      <dgm:spPr/>
    </dgm:pt>
    <dgm:pt modelId="{D48D42F9-692D-8D45-B1A5-23F21534B792}" type="pres">
      <dgm:prSet presAssocID="{7152E88F-B32A-8A4A-A31C-DA796935141D}" presName="node" presStyleLbl="node1" presStyleIdx="2" presStyleCnt="5">
        <dgm:presLayoutVars>
          <dgm:bulletEnabled val="1"/>
        </dgm:presLayoutVars>
      </dgm:prSet>
      <dgm:spPr/>
    </dgm:pt>
    <dgm:pt modelId="{37A08615-0C5E-C446-80CD-00EBA4F47083}" type="pres">
      <dgm:prSet presAssocID="{A3CD1713-5F23-1742-86C6-BDE420137975}" presName="Name9" presStyleLbl="parChTrans1D2" presStyleIdx="3" presStyleCnt="5"/>
      <dgm:spPr/>
    </dgm:pt>
    <dgm:pt modelId="{2E779458-94EE-A945-A703-74B0E601CE69}" type="pres">
      <dgm:prSet presAssocID="{A3CD1713-5F23-1742-86C6-BDE420137975}" presName="connTx" presStyleLbl="parChTrans1D2" presStyleIdx="3" presStyleCnt="5"/>
      <dgm:spPr/>
    </dgm:pt>
    <dgm:pt modelId="{9C1BFD8E-661A-4546-9494-EB92BC840ED5}" type="pres">
      <dgm:prSet presAssocID="{104D76A8-070C-774B-BFAC-4183367E0D07}" presName="node" presStyleLbl="node1" presStyleIdx="3" presStyleCnt="5">
        <dgm:presLayoutVars>
          <dgm:bulletEnabled val="1"/>
        </dgm:presLayoutVars>
      </dgm:prSet>
      <dgm:spPr/>
    </dgm:pt>
    <dgm:pt modelId="{2B996AB3-2942-E449-B121-FAF2FB5B135E}" type="pres">
      <dgm:prSet presAssocID="{2DB8E2B8-D388-9B47-8F65-B32DA8A78BED}" presName="Name9" presStyleLbl="parChTrans1D2" presStyleIdx="4" presStyleCnt="5"/>
      <dgm:spPr/>
    </dgm:pt>
    <dgm:pt modelId="{2F32A5FA-4CE7-9548-B57B-DC8EBA7F6FB6}" type="pres">
      <dgm:prSet presAssocID="{2DB8E2B8-D388-9B47-8F65-B32DA8A78BED}" presName="connTx" presStyleLbl="parChTrans1D2" presStyleIdx="4" presStyleCnt="5"/>
      <dgm:spPr/>
    </dgm:pt>
    <dgm:pt modelId="{03BF06CA-0125-F141-8364-1178A3F8C238}" type="pres">
      <dgm:prSet presAssocID="{1318C401-414A-2A43-BDAB-7FD165A85D05}" presName="node" presStyleLbl="node1" presStyleIdx="4" presStyleCnt="5">
        <dgm:presLayoutVars>
          <dgm:bulletEnabled val="1"/>
        </dgm:presLayoutVars>
      </dgm:prSet>
      <dgm:spPr/>
    </dgm:pt>
  </dgm:ptLst>
  <dgm:cxnLst>
    <dgm:cxn modelId="{CDB77402-0524-7449-9905-CE92B40C8AAB}" type="presOf" srcId="{5B357CE3-4631-7247-B684-D5D28E8BF3AA}" destId="{82B53849-2DA6-C446-9154-7D1C883D139C}" srcOrd="1" destOrd="0" presId="urn:microsoft.com/office/officeart/2005/8/layout/radial1"/>
    <dgm:cxn modelId="{BFA7BF0A-2FF5-E643-BA8E-A077BAE05473}" type="presOf" srcId="{A3CD1713-5F23-1742-86C6-BDE420137975}" destId="{37A08615-0C5E-C446-80CD-00EBA4F47083}" srcOrd="0" destOrd="0" presId="urn:microsoft.com/office/officeart/2005/8/layout/radial1"/>
    <dgm:cxn modelId="{EB3E230F-2CB4-4742-901F-80768A56A1D7}" type="presOf" srcId="{2DB8E2B8-D388-9B47-8F65-B32DA8A78BED}" destId="{2F32A5FA-4CE7-9548-B57B-DC8EBA7F6FB6}" srcOrd="1" destOrd="0" presId="urn:microsoft.com/office/officeart/2005/8/layout/radial1"/>
    <dgm:cxn modelId="{20DB8815-8441-9F46-8FAD-641E479436C1}" type="presOf" srcId="{C2955877-9D23-C946-A43F-253BCAAF7655}" destId="{16801198-629E-CC45-AAEC-4D3393A8D13D}" srcOrd="1" destOrd="0" presId="urn:microsoft.com/office/officeart/2005/8/layout/radial1"/>
    <dgm:cxn modelId="{B0558022-2651-AD40-9ED5-BE77D0AFBF36}" type="presOf" srcId="{5B357CE3-4631-7247-B684-D5D28E8BF3AA}" destId="{43B43326-9996-B04A-B252-2D341BA1A2B5}" srcOrd="0" destOrd="0" presId="urn:microsoft.com/office/officeart/2005/8/layout/radial1"/>
    <dgm:cxn modelId="{CE799327-370C-0745-91AB-A3192D6AE59F}" type="presOf" srcId="{1318C401-414A-2A43-BDAB-7FD165A85D05}" destId="{03BF06CA-0125-F141-8364-1178A3F8C238}" srcOrd="0" destOrd="0" presId="urn:microsoft.com/office/officeart/2005/8/layout/radial1"/>
    <dgm:cxn modelId="{9B354928-7E2B-9A4A-9DFA-8B553803B864}" srcId="{1F55BED7-1DD0-9648-9A4B-B3606A29D881}" destId="{1318C401-414A-2A43-BDAB-7FD165A85D05}" srcOrd="4" destOrd="0" parTransId="{2DB8E2B8-D388-9B47-8F65-B32DA8A78BED}" sibTransId="{B517E844-616D-854C-A6B7-9591E339E537}"/>
    <dgm:cxn modelId="{549B2533-4718-C74C-9FAB-57ACDCA0B2FF}" type="presOf" srcId="{C2955877-9D23-C946-A43F-253BCAAF7655}" destId="{85192916-B867-304A-873E-7692932E2DFF}" srcOrd="0" destOrd="0" presId="urn:microsoft.com/office/officeart/2005/8/layout/radial1"/>
    <dgm:cxn modelId="{1AA09663-5A79-8148-89DA-CFF0F9645A7F}" srcId="{3757400B-F80C-4843-90DE-1CA6ECDF81FA}" destId="{1F55BED7-1DD0-9648-9A4B-B3606A29D881}" srcOrd="0" destOrd="0" parTransId="{1EF2933C-1AB6-C844-9D8B-82BBA69907D7}" sibTransId="{54E8E31D-A538-8648-B29D-4D08D0E5DB1C}"/>
    <dgm:cxn modelId="{77AD9544-DFDD-BA49-8A29-8DAAA51C5CCB}" srcId="{1F55BED7-1DD0-9648-9A4B-B3606A29D881}" destId="{F9D07AE7-5229-9849-8B61-816BD0CC05B8}" srcOrd="1" destOrd="0" parTransId="{5B357CE3-4631-7247-B684-D5D28E8BF3AA}" sibTransId="{A05E15F2-45E0-EC47-B2C1-D0674E6E9A74}"/>
    <dgm:cxn modelId="{95D4C447-75B6-3343-B2E8-EFF0128D6D25}" type="presOf" srcId="{7152E88F-B32A-8A4A-A31C-DA796935141D}" destId="{D48D42F9-692D-8D45-B1A5-23F21534B792}" srcOrd="0" destOrd="0" presId="urn:microsoft.com/office/officeart/2005/8/layout/radial1"/>
    <dgm:cxn modelId="{98F50A59-9E5E-C949-845B-1E6979A7E062}" srcId="{1F55BED7-1DD0-9648-9A4B-B3606A29D881}" destId="{D41E4AC9-3E34-6245-870C-155C625A092F}" srcOrd="0" destOrd="0" parTransId="{C2955877-9D23-C946-A43F-253BCAAF7655}" sibTransId="{D4E17FBE-056B-784A-8673-906076C1AE92}"/>
    <dgm:cxn modelId="{2F87FC79-1C9B-1348-BD31-E7C514D86F2B}" type="presOf" srcId="{1F55BED7-1DD0-9648-9A4B-B3606A29D881}" destId="{14A1B21E-57FD-1B48-815E-8A2473593321}" srcOrd="0" destOrd="0" presId="urn:microsoft.com/office/officeart/2005/8/layout/radial1"/>
    <dgm:cxn modelId="{44304299-0FCF-DD4D-985F-EFF56BC22DE4}" srcId="{1F55BED7-1DD0-9648-9A4B-B3606A29D881}" destId="{104D76A8-070C-774B-BFAC-4183367E0D07}" srcOrd="3" destOrd="0" parTransId="{A3CD1713-5F23-1742-86C6-BDE420137975}" sibTransId="{95D99A75-5369-944D-8A1F-EBCE1D9A3E3E}"/>
    <dgm:cxn modelId="{D579029D-8710-054F-A6B7-B3600FB3F491}" type="presOf" srcId="{F9D07AE7-5229-9849-8B61-816BD0CC05B8}" destId="{4D8A0D92-42A9-2141-B665-DA279DDC9A34}" srcOrd="0" destOrd="0" presId="urn:microsoft.com/office/officeart/2005/8/layout/radial1"/>
    <dgm:cxn modelId="{676885AB-3DA7-C849-A2A7-2F1641CF4C3A}" type="presOf" srcId="{A3CD1713-5F23-1742-86C6-BDE420137975}" destId="{2E779458-94EE-A945-A703-74B0E601CE69}" srcOrd="1" destOrd="0" presId="urn:microsoft.com/office/officeart/2005/8/layout/radial1"/>
    <dgm:cxn modelId="{8F81F1CA-72BE-F843-8D14-1DEC1F6B5262}" type="presOf" srcId="{7DE428CC-5438-024A-A473-496B06204406}" destId="{90B36F30-F670-6C4B-A590-3CB16DF0482A}" srcOrd="0" destOrd="0" presId="urn:microsoft.com/office/officeart/2005/8/layout/radial1"/>
    <dgm:cxn modelId="{599388D4-8273-C04C-B2D4-969FEE819B04}" type="presOf" srcId="{104D76A8-070C-774B-BFAC-4183367E0D07}" destId="{9C1BFD8E-661A-4546-9494-EB92BC840ED5}" srcOrd="0" destOrd="0" presId="urn:microsoft.com/office/officeart/2005/8/layout/radial1"/>
    <dgm:cxn modelId="{65B925E4-0FA0-A642-AFE7-B292D13ADA53}" srcId="{1F55BED7-1DD0-9648-9A4B-B3606A29D881}" destId="{7152E88F-B32A-8A4A-A31C-DA796935141D}" srcOrd="2" destOrd="0" parTransId="{7DE428CC-5438-024A-A473-496B06204406}" sibTransId="{F28E9F31-D66D-794D-9B6B-4FE95C9571B5}"/>
    <dgm:cxn modelId="{50DF26E9-B909-1E47-9069-69EBEA40E2DA}" type="presOf" srcId="{7DE428CC-5438-024A-A473-496B06204406}" destId="{40A0E621-6B3A-334C-80AC-2AFEF0A98A3C}" srcOrd="1" destOrd="0" presId="urn:microsoft.com/office/officeart/2005/8/layout/radial1"/>
    <dgm:cxn modelId="{7F4FD7EA-2677-AF43-AACF-920C5F39D95B}" type="presOf" srcId="{D41E4AC9-3E34-6245-870C-155C625A092F}" destId="{60669FF3-C7B7-8E4F-A5E7-A31385F6F986}" srcOrd="0" destOrd="0" presId="urn:microsoft.com/office/officeart/2005/8/layout/radial1"/>
    <dgm:cxn modelId="{E31E5FED-B1F4-FC43-B925-BDEA49F96A37}" type="presOf" srcId="{3757400B-F80C-4843-90DE-1CA6ECDF81FA}" destId="{B8413A4F-1684-5547-B1DB-3BEF67199926}" srcOrd="0" destOrd="0" presId="urn:microsoft.com/office/officeart/2005/8/layout/radial1"/>
    <dgm:cxn modelId="{772A3BF5-A315-9D4D-A283-65DA3230941D}" type="presOf" srcId="{2DB8E2B8-D388-9B47-8F65-B32DA8A78BED}" destId="{2B996AB3-2942-E449-B121-FAF2FB5B135E}" srcOrd="0" destOrd="0" presId="urn:microsoft.com/office/officeart/2005/8/layout/radial1"/>
    <dgm:cxn modelId="{84EAA906-CD43-A14B-96A8-D909FA05A9B0}" type="presParOf" srcId="{B8413A4F-1684-5547-B1DB-3BEF67199926}" destId="{14A1B21E-57FD-1B48-815E-8A2473593321}" srcOrd="0" destOrd="0" presId="urn:microsoft.com/office/officeart/2005/8/layout/radial1"/>
    <dgm:cxn modelId="{3B7861DC-F9D0-454A-87B8-02CEB2A3D3CE}" type="presParOf" srcId="{B8413A4F-1684-5547-B1DB-3BEF67199926}" destId="{85192916-B867-304A-873E-7692932E2DFF}" srcOrd="1" destOrd="0" presId="urn:microsoft.com/office/officeart/2005/8/layout/radial1"/>
    <dgm:cxn modelId="{09AC1B54-681D-B64A-A448-A697342657E0}" type="presParOf" srcId="{85192916-B867-304A-873E-7692932E2DFF}" destId="{16801198-629E-CC45-AAEC-4D3393A8D13D}" srcOrd="0" destOrd="0" presId="urn:microsoft.com/office/officeart/2005/8/layout/radial1"/>
    <dgm:cxn modelId="{719A165D-BC5B-174D-99E8-C60D8AFB2CAB}" type="presParOf" srcId="{B8413A4F-1684-5547-B1DB-3BEF67199926}" destId="{60669FF3-C7B7-8E4F-A5E7-A31385F6F986}" srcOrd="2" destOrd="0" presId="urn:microsoft.com/office/officeart/2005/8/layout/radial1"/>
    <dgm:cxn modelId="{C131BC80-A1FD-B142-B2BB-B28F7F29D7CB}" type="presParOf" srcId="{B8413A4F-1684-5547-B1DB-3BEF67199926}" destId="{43B43326-9996-B04A-B252-2D341BA1A2B5}" srcOrd="3" destOrd="0" presId="urn:microsoft.com/office/officeart/2005/8/layout/radial1"/>
    <dgm:cxn modelId="{27C11935-FEC0-B242-8DF6-D19588592D88}" type="presParOf" srcId="{43B43326-9996-B04A-B252-2D341BA1A2B5}" destId="{82B53849-2DA6-C446-9154-7D1C883D139C}" srcOrd="0" destOrd="0" presId="urn:microsoft.com/office/officeart/2005/8/layout/radial1"/>
    <dgm:cxn modelId="{3E0C3865-1ADB-A34C-AEE6-EDD3ACB486AB}" type="presParOf" srcId="{B8413A4F-1684-5547-B1DB-3BEF67199926}" destId="{4D8A0D92-42A9-2141-B665-DA279DDC9A34}" srcOrd="4" destOrd="0" presId="urn:microsoft.com/office/officeart/2005/8/layout/radial1"/>
    <dgm:cxn modelId="{0B3714E6-5CF3-2E4D-BD18-B4FF7BA457ED}" type="presParOf" srcId="{B8413A4F-1684-5547-B1DB-3BEF67199926}" destId="{90B36F30-F670-6C4B-A590-3CB16DF0482A}" srcOrd="5" destOrd="0" presId="urn:microsoft.com/office/officeart/2005/8/layout/radial1"/>
    <dgm:cxn modelId="{4A8C90ED-A556-2F4E-811E-089A43BA4E60}" type="presParOf" srcId="{90B36F30-F670-6C4B-A590-3CB16DF0482A}" destId="{40A0E621-6B3A-334C-80AC-2AFEF0A98A3C}" srcOrd="0" destOrd="0" presId="urn:microsoft.com/office/officeart/2005/8/layout/radial1"/>
    <dgm:cxn modelId="{7126033D-26F5-FD41-8A6B-41F6BC85C700}" type="presParOf" srcId="{B8413A4F-1684-5547-B1DB-3BEF67199926}" destId="{D48D42F9-692D-8D45-B1A5-23F21534B792}" srcOrd="6" destOrd="0" presId="urn:microsoft.com/office/officeart/2005/8/layout/radial1"/>
    <dgm:cxn modelId="{BCB00DEA-D76D-A04D-8580-B4714EA4E50B}" type="presParOf" srcId="{B8413A4F-1684-5547-B1DB-3BEF67199926}" destId="{37A08615-0C5E-C446-80CD-00EBA4F47083}" srcOrd="7" destOrd="0" presId="urn:microsoft.com/office/officeart/2005/8/layout/radial1"/>
    <dgm:cxn modelId="{0ACD9213-2461-C648-A153-E8FEE1B576E6}" type="presParOf" srcId="{37A08615-0C5E-C446-80CD-00EBA4F47083}" destId="{2E779458-94EE-A945-A703-74B0E601CE69}" srcOrd="0" destOrd="0" presId="urn:microsoft.com/office/officeart/2005/8/layout/radial1"/>
    <dgm:cxn modelId="{811DDE40-531E-3046-8698-7CF16C22E97E}" type="presParOf" srcId="{B8413A4F-1684-5547-B1DB-3BEF67199926}" destId="{9C1BFD8E-661A-4546-9494-EB92BC840ED5}" srcOrd="8" destOrd="0" presId="urn:microsoft.com/office/officeart/2005/8/layout/radial1"/>
    <dgm:cxn modelId="{88F5FA13-3CDB-E54E-84DE-3121343C0130}" type="presParOf" srcId="{B8413A4F-1684-5547-B1DB-3BEF67199926}" destId="{2B996AB3-2942-E449-B121-FAF2FB5B135E}" srcOrd="9" destOrd="0" presId="urn:microsoft.com/office/officeart/2005/8/layout/radial1"/>
    <dgm:cxn modelId="{F6716AEE-CFB9-2A42-83E5-7013CE7C9360}" type="presParOf" srcId="{2B996AB3-2942-E449-B121-FAF2FB5B135E}" destId="{2F32A5FA-4CE7-9548-B57B-DC8EBA7F6FB6}" srcOrd="0" destOrd="0" presId="urn:microsoft.com/office/officeart/2005/8/layout/radial1"/>
    <dgm:cxn modelId="{0277F9EA-9028-5E49-AC2A-F6DB268599AD}" type="presParOf" srcId="{B8413A4F-1684-5547-B1DB-3BEF67199926}" destId="{03BF06CA-0125-F141-8364-1178A3F8C238}"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57400B-F80C-4843-90DE-1CA6ECDF81FA}" type="doc">
      <dgm:prSet loTypeId="urn:microsoft.com/office/officeart/2005/8/layout/radial1" loCatId="" qsTypeId="urn:microsoft.com/office/officeart/2005/8/quickstyle/simple1" qsCatId="simple" csTypeId="urn:microsoft.com/office/officeart/2005/8/colors/accent1_2" csCatId="accent1" phldr="1"/>
      <dgm:spPr/>
      <dgm:t>
        <a:bodyPr/>
        <a:lstStyle/>
        <a:p>
          <a:endParaRPr lang="nl-NL"/>
        </a:p>
      </dgm:t>
    </dgm:pt>
    <dgm:pt modelId="{D41E4AC9-3E34-6245-870C-155C625A092F}">
      <dgm:prSet phldrT="[Tekst]"/>
      <dgm:spPr/>
      <dgm:t>
        <a:bodyPr/>
        <a:lstStyle/>
        <a:p>
          <a:r>
            <a:rPr lang="nl-NL" dirty="0"/>
            <a:t>-</a:t>
          </a:r>
        </a:p>
      </dgm:t>
    </dgm:pt>
    <dgm:pt modelId="{C2955877-9D23-C946-A43F-253BCAAF7655}" type="parTrans" cxnId="{98F50A59-9E5E-C949-845B-1E6979A7E062}">
      <dgm:prSet/>
      <dgm:spPr/>
      <dgm:t>
        <a:bodyPr/>
        <a:lstStyle/>
        <a:p>
          <a:endParaRPr lang="nl-NL"/>
        </a:p>
      </dgm:t>
    </dgm:pt>
    <dgm:pt modelId="{D4E17FBE-056B-784A-8673-906076C1AE92}" type="sibTrans" cxnId="{98F50A59-9E5E-C949-845B-1E6979A7E062}">
      <dgm:prSet/>
      <dgm:spPr/>
      <dgm:t>
        <a:bodyPr/>
        <a:lstStyle/>
        <a:p>
          <a:endParaRPr lang="nl-NL"/>
        </a:p>
      </dgm:t>
    </dgm:pt>
    <dgm:pt modelId="{F9D07AE7-5229-9849-8B61-816BD0CC05B8}">
      <dgm:prSet phldrT="[Tekst]"/>
      <dgm:spPr/>
      <dgm:t>
        <a:bodyPr/>
        <a:lstStyle/>
        <a:p>
          <a:r>
            <a:rPr lang="nl-NL" dirty="0"/>
            <a:t>-</a:t>
          </a:r>
        </a:p>
      </dgm:t>
    </dgm:pt>
    <dgm:pt modelId="{5B357CE3-4631-7247-B684-D5D28E8BF3AA}" type="parTrans" cxnId="{77AD9544-DFDD-BA49-8A29-8DAAA51C5CCB}">
      <dgm:prSet/>
      <dgm:spPr/>
      <dgm:t>
        <a:bodyPr/>
        <a:lstStyle/>
        <a:p>
          <a:endParaRPr lang="nl-NL"/>
        </a:p>
      </dgm:t>
    </dgm:pt>
    <dgm:pt modelId="{A05E15F2-45E0-EC47-B2C1-D0674E6E9A74}" type="sibTrans" cxnId="{77AD9544-DFDD-BA49-8A29-8DAAA51C5CCB}">
      <dgm:prSet/>
      <dgm:spPr/>
      <dgm:t>
        <a:bodyPr/>
        <a:lstStyle/>
        <a:p>
          <a:endParaRPr lang="nl-NL"/>
        </a:p>
      </dgm:t>
    </dgm:pt>
    <dgm:pt modelId="{7152E88F-B32A-8A4A-A31C-DA796935141D}">
      <dgm:prSet phldrT="[Tekst]"/>
      <dgm:spPr/>
      <dgm:t>
        <a:bodyPr/>
        <a:lstStyle/>
        <a:p>
          <a:r>
            <a:rPr lang="nl-NL" dirty="0"/>
            <a:t>+</a:t>
          </a:r>
        </a:p>
      </dgm:t>
    </dgm:pt>
    <dgm:pt modelId="{7DE428CC-5438-024A-A473-496B06204406}" type="parTrans" cxnId="{65B925E4-0FA0-A642-AFE7-B292D13ADA53}">
      <dgm:prSet/>
      <dgm:spPr/>
      <dgm:t>
        <a:bodyPr/>
        <a:lstStyle/>
        <a:p>
          <a:endParaRPr lang="nl-NL"/>
        </a:p>
      </dgm:t>
    </dgm:pt>
    <dgm:pt modelId="{F28E9F31-D66D-794D-9B6B-4FE95C9571B5}" type="sibTrans" cxnId="{65B925E4-0FA0-A642-AFE7-B292D13ADA53}">
      <dgm:prSet/>
      <dgm:spPr/>
      <dgm:t>
        <a:bodyPr/>
        <a:lstStyle/>
        <a:p>
          <a:endParaRPr lang="nl-NL"/>
        </a:p>
      </dgm:t>
    </dgm:pt>
    <dgm:pt modelId="{104D76A8-070C-774B-BFAC-4183367E0D07}">
      <dgm:prSet phldrT="[Tekst]"/>
      <dgm:spPr/>
      <dgm:t>
        <a:bodyPr/>
        <a:lstStyle/>
        <a:p>
          <a:r>
            <a:rPr lang="nl-NL" dirty="0"/>
            <a:t>--</a:t>
          </a:r>
        </a:p>
      </dgm:t>
    </dgm:pt>
    <dgm:pt modelId="{A3CD1713-5F23-1742-86C6-BDE420137975}" type="parTrans" cxnId="{44304299-0FCF-DD4D-985F-EFF56BC22DE4}">
      <dgm:prSet/>
      <dgm:spPr/>
      <dgm:t>
        <a:bodyPr/>
        <a:lstStyle/>
        <a:p>
          <a:endParaRPr lang="nl-NL"/>
        </a:p>
      </dgm:t>
    </dgm:pt>
    <dgm:pt modelId="{95D99A75-5369-944D-8A1F-EBCE1D9A3E3E}" type="sibTrans" cxnId="{44304299-0FCF-DD4D-985F-EFF56BC22DE4}">
      <dgm:prSet/>
      <dgm:spPr/>
      <dgm:t>
        <a:bodyPr/>
        <a:lstStyle/>
        <a:p>
          <a:endParaRPr lang="nl-NL"/>
        </a:p>
      </dgm:t>
    </dgm:pt>
    <dgm:pt modelId="{1F55BED7-1DD0-9648-9A4B-B3606A29D881}">
      <dgm:prSet phldrT="[Tekst]" phldr="1"/>
      <dgm:spPr/>
      <dgm:t>
        <a:bodyPr/>
        <a:lstStyle/>
        <a:p>
          <a:endParaRPr lang="nl-NL"/>
        </a:p>
      </dgm:t>
    </dgm:pt>
    <dgm:pt modelId="{54E8E31D-A538-8648-B29D-4D08D0E5DB1C}" type="sibTrans" cxnId="{1AA09663-5A79-8148-89DA-CFF0F9645A7F}">
      <dgm:prSet/>
      <dgm:spPr/>
      <dgm:t>
        <a:bodyPr/>
        <a:lstStyle/>
        <a:p>
          <a:endParaRPr lang="nl-NL"/>
        </a:p>
      </dgm:t>
    </dgm:pt>
    <dgm:pt modelId="{1EF2933C-1AB6-C844-9D8B-82BBA69907D7}" type="parTrans" cxnId="{1AA09663-5A79-8148-89DA-CFF0F9645A7F}">
      <dgm:prSet/>
      <dgm:spPr/>
      <dgm:t>
        <a:bodyPr/>
        <a:lstStyle/>
        <a:p>
          <a:endParaRPr lang="nl-NL"/>
        </a:p>
      </dgm:t>
    </dgm:pt>
    <dgm:pt modelId="{3A95241D-7010-4945-BA0B-6364B4051BC1}">
      <dgm:prSet phldrT="[Tekst]"/>
      <dgm:spPr/>
      <dgm:t>
        <a:bodyPr/>
        <a:lstStyle/>
        <a:p>
          <a:r>
            <a:rPr lang="nl-NL" dirty="0"/>
            <a:t>=</a:t>
          </a:r>
        </a:p>
      </dgm:t>
    </dgm:pt>
    <dgm:pt modelId="{0F55B439-AC01-534A-B0A1-CD59127FC925}" type="parTrans" cxnId="{2958698F-EF62-9349-9D0F-DE06EF74B62C}">
      <dgm:prSet/>
      <dgm:spPr/>
      <dgm:t>
        <a:bodyPr/>
        <a:lstStyle/>
        <a:p>
          <a:endParaRPr lang="nl-NL"/>
        </a:p>
      </dgm:t>
    </dgm:pt>
    <dgm:pt modelId="{914017F8-9DE3-F642-9496-040D0DC9FCE2}" type="sibTrans" cxnId="{2958698F-EF62-9349-9D0F-DE06EF74B62C}">
      <dgm:prSet/>
      <dgm:spPr/>
      <dgm:t>
        <a:bodyPr/>
        <a:lstStyle/>
        <a:p>
          <a:endParaRPr lang="nl-NL"/>
        </a:p>
      </dgm:t>
    </dgm:pt>
    <dgm:pt modelId="{A2D3A545-3518-6841-A18D-C20A23C7ED92}">
      <dgm:prSet phldrT="[Tekst]"/>
      <dgm:spPr/>
      <dgm:t>
        <a:bodyPr/>
        <a:lstStyle/>
        <a:p>
          <a:r>
            <a:rPr lang="nl-NL" dirty="0"/>
            <a:t>++</a:t>
          </a:r>
        </a:p>
      </dgm:t>
    </dgm:pt>
    <dgm:pt modelId="{EFDA977A-3EA3-CD48-A9EB-5D6C75F69EEE}" type="parTrans" cxnId="{46CEA917-05E4-BA45-BB4D-6A3636F9E363}">
      <dgm:prSet/>
      <dgm:spPr/>
      <dgm:t>
        <a:bodyPr/>
        <a:lstStyle/>
        <a:p>
          <a:endParaRPr lang="nl-NL"/>
        </a:p>
      </dgm:t>
    </dgm:pt>
    <dgm:pt modelId="{C91356F5-8A45-C346-9C50-A944614366C4}" type="sibTrans" cxnId="{46CEA917-05E4-BA45-BB4D-6A3636F9E363}">
      <dgm:prSet/>
      <dgm:spPr/>
      <dgm:t>
        <a:bodyPr/>
        <a:lstStyle/>
        <a:p>
          <a:endParaRPr lang="nl-NL"/>
        </a:p>
      </dgm:t>
    </dgm:pt>
    <dgm:pt modelId="{ABEA12EE-926C-4E48-B1FA-373871BA8DA1}">
      <dgm:prSet phldrT="[Tekst]"/>
      <dgm:spPr/>
      <dgm:t>
        <a:bodyPr/>
        <a:lstStyle/>
        <a:p>
          <a:r>
            <a:rPr lang="nl-NL" dirty="0"/>
            <a:t>+</a:t>
          </a:r>
        </a:p>
      </dgm:t>
    </dgm:pt>
    <dgm:pt modelId="{7B460EA6-B0A8-EE4F-B20C-9843B48970E2}" type="parTrans" cxnId="{969A389A-E544-BC41-A8EC-FBC6B347EDBA}">
      <dgm:prSet/>
      <dgm:spPr/>
      <dgm:t>
        <a:bodyPr/>
        <a:lstStyle/>
        <a:p>
          <a:endParaRPr lang="nl-NL"/>
        </a:p>
      </dgm:t>
    </dgm:pt>
    <dgm:pt modelId="{D83C5539-53D8-B744-B380-D7EB03CA3286}" type="sibTrans" cxnId="{969A389A-E544-BC41-A8EC-FBC6B347EDBA}">
      <dgm:prSet/>
      <dgm:spPr/>
      <dgm:t>
        <a:bodyPr/>
        <a:lstStyle/>
        <a:p>
          <a:endParaRPr lang="nl-NL"/>
        </a:p>
      </dgm:t>
    </dgm:pt>
    <dgm:pt modelId="{B8413A4F-1684-5547-B1DB-3BEF67199926}" type="pres">
      <dgm:prSet presAssocID="{3757400B-F80C-4843-90DE-1CA6ECDF81FA}" presName="cycle" presStyleCnt="0">
        <dgm:presLayoutVars>
          <dgm:chMax val="1"/>
          <dgm:dir/>
          <dgm:animLvl val="ctr"/>
          <dgm:resizeHandles val="exact"/>
        </dgm:presLayoutVars>
      </dgm:prSet>
      <dgm:spPr/>
    </dgm:pt>
    <dgm:pt modelId="{14A1B21E-57FD-1B48-815E-8A2473593321}" type="pres">
      <dgm:prSet presAssocID="{1F55BED7-1DD0-9648-9A4B-B3606A29D881}" presName="centerShape" presStyleLbl="node0" presStyleIdx="0" presStyleCnt="1"/>
      <dgm:spPr/>
    </dgm:pt>
    <dgm:pt modelId="{85192916-B867-304A-873E-7692932E2DFF}" type="pres">
      <dgm:prSet presAssocID="{C2955877-9D23-C946-A43F-253BCAAF7655}" presName="Name9" presStyleLbl="parChTrans1D2" presStyleIdx="0" presStyleCnt="7"/>
      <dgm:spPr/>
    </dgm:pt>
    <dgm:pt modelId="{16801198-629E-CC45-AAEC-4D3393A8D13D}" type="pres">
      <dgm:prSet presAssocID="{C2955877-9D23-C946-A43F-253BCAAF7655}" presName="connTx" presStyleLbl="parChTrans1D2" presStyleIdx="0" presStyleCnt="7"/>
      <dgm:spPr/>
    </dgm:pt>
    <dgm:pt modelId="{60669FF3-C7B7-8E4F-A5E7-A31385F6F986}" type="pres">
      <dgm:prSet presAssocID="{D41E4AC9-3E34-6245-870C-155C625A092F}" presName="node" presStyleLbl="node1" presStyleIdx="0" presStyleCnt="7">
        <dgm:presLayoutVars>
          <dgm:bulletEnabled val="1"/>
        </dgm:presLayoutVars>
      </dgm:prSet>
      <dgm:spPr/>
    </dgm:pt>
    <dgm:pt modelId="{43B43326-9996-B04A-B252-2D341BA1A2B5}" type="pres">
      <dgm:prSet presAssocID="{5B357CE3-4631-7247-B684-D5D28E8BF3AA}" presName="Name9" presStyleLbl="parChTrans1D2" presStyleIdx="1" presStyleCnt="7"/>
      <dgm:spPr/>
    </dgm:pt>
    <dgm:pt modelId="{82B53849-2DA6-C446-9154-7D1C883D139C}" type="pres">
      <dgm:prSet presAssocID="{5B357CE3-4631-7247-B684-D5D28E8BF3AA}" presName="connTx" presStyleLbl="parChTrans1D2" presStyleIdx="1" presStyleCnt="7"/>
      <dgm:spPr/>
    </dgm:pt>
    <dgm:pt modelId="{4D8A0D92-42A9-2141-B665-DA279DDC9A34}" type="pres">
      <dgm:prSet presAssocID="{F9D07AE7-5229-9849-8B61-816BD0CC05B8}" presName="node" presStyleLbl="node1" presStyleIdx="1" presStyleCnt="7">
        <dgm:presLayoutVars>
          <dgm:bulletEnabled val="1"/>
        </dgm:presLayoutVars>
      </dgm:prSet>
      <dgm:spPr/>
    </dgm:pt>
    <dgm:pt modelId="{90B36F30-F670-6C4B-A590-3CB16DF0482A}" type="pres">
      <dgm:prSet presAssocID="{7DE428CC-5438-024A-A473-496B06204406}" presName="Name9" presStyleLbl="parChTrans1D2" presStyleIdx="2" presStyleCnt="7"/>
      <dgm:spPr/>
    </dgm:pt>
    <dgm:pt modelId="{40A0E621-6B3A-334C-80AC-2AFEF0A98A3C}" type="pres">
      <dgm:prSet presAssocID="{7DE428CC-5438-024A-A473-496B06204406}" presName="connTx" presStyleLbl="parChTrans1D2" presStyleIdx="2" presStyleCnt="7"/>
      <dgm:spPr/>
    </dgm:pt>
    <dgm:pt modelId="{D48D42F9-692D-8D45-B1A5-23F21534B792}" type="pres">
      <dgm:prSet presAssocID="{7152E88F-B32A-8A4A-A31C-DA796935141D}" presName="node" presStyleLbl="node1" presStyleIdx="2" presStyleCnt="7">
        <dgm:presLayoutVars>
          <dgm:bulletEnabled val="1"/>
        </dgm:presLayoutVars>
      </dgm:prSet>
      <dgm:spPr/>
    </dgm:pt>
    <dgm:pt modelId="{37A08615-0C5E-C446-80CD-00EBA4F47083}" type="pres">
      <dgm:prSet presAssocID="{A3CD1713-5F23-1742-86C6-BDE420137975}" presName="Name9" presStyleLbl="parChTrans1D2" presStyleIdx="3" presStyleCnt="7"/>
      <dgm:spPr/>
    </dgm:pt>
    <dgm:pt modelId="{2E779458-94EE-A945-A703-74B0E601CE69}" type="pres">
      <dgm:prSet presAssocID="{A3CD1713-5F23-1742-86C6-BDE420137975}" presName="connTx" presStyleLbl="parChTrans1D2" presStyleIdx="3" presStyleCnt="7"/>
      <dgm:spPr/>
    </dgm:pt>
    <dgm:pt modelId="{9C1BFD8E-661A-4546-9494-EB92BC840ED5}" type="pres">
      <dgm:prSet presAssocID="{104D76A8-070C-774B-BFAC-4183367E0D07}" presName="node" presStyleLbl="node1" presStyleIdx="3" presStyleCnt="7">
        <dgm:presLayoutVars>
          <dgm:bulletEnabled val="1"/>
        </dgm:presLayoutVars>
      </dgm:prSet>
      <dgm:spPr/>
    </dgm:pt>
    <dgm:pt modelId="{45F91C12-0EE8-634B-8998-8FA8030E1A1A}" type="pres">
      <dgm:prSet presAssocID="{EFDA977A-3EA3-CD48-A9EB-5D6C75F69EEE}" presName="Name9" presStyleLbl="parChTrans1D2" presStyleIdx="4" presStyleCnt="7"/>
      <dgm:spPr/>
    </dgm:pt>
    <dgm:pt modelId="{765A0373-E8F0-2540-BB91-657271CDD082}" type="pres">
      <dgm:prSet presAssocID="{EFDA977A-3EA3-CD48-A9EB-5D6C75F69EEE}" presName="connTx" presStyleLbl="parChTrans1D2" presStyleIdx="4" presStyleCnt="7"/>
      <dgm:spPr/>
    </dgm:pt>
    <dgm:pt modelId="{49993E7F-BB54-314E-8FD2-D19354BFA7F7}" type="pres">
      <dgm:prSet presAssocID="{A2D3A545-3518-6841-A18D-C20A23C7ED92}" presName="node" presStyleLbl="node1" presStyleIdx="4" presStyleCnt="7">
        <dgm:presLayoutVars>
          <dgm:bulletEnabled val="1"/>
        </dgm:presLayoutVars>
      </dgm:prSet>
      <dgm:spPr/>
    </dgm:pt>
    <dgm:pt modelId="{AE4A6567-FBC1-694C-BD28-2B535686568F}" type="pres">
      <dgm:prSet presAssocID="{7B460EA6-B0A8-EE4F-B20C-9843B48970E2}" presName="Name9" presStyleLbl="parChTrans1D2" presStyleIdx="5" presStyleCnt="7"/>
      <dgm:spPr/>
    </dgm:pt>
    <dgm:pt modelId="{3426FEE2-6939-8D47-B424-2679046A59D3}" type="pres">
      <dgm:prSet presAssocID="{7B460EA6-B0A8-EE4F-B20C-9843B48970E2}" presName="connTx" presStyleLbl="parChTrans1D2" presStyleIdx="5" presStyleCnt="7"/>
      <dgm:spPr/>
    </dgm:pt>
    <dgm:pt modelId="{3560AE1A-3394-7C44-A2DC-DB89AE9042DC}" type="pres">
      <dgm:prSet presAssocID="{ABEA12EE-926C-4E48-B1FA-373871BA8DA1}" presName="node" presStyleLbl="node1" presStyleIdx="5" presStyleCnt="7">
        <dgm:presLayoutVars>
          <dgm:bulletEnabled val="1"/>
        </dgm:presLayoutVars>
      </dgm:prSet>
      <dgm:spPr/>
    </dgm:pt>
    <dgm:pt modelId="{D1D69C61-C052-8346-B2DA-CEA1687DA2A8}" type="pres">
      <dgm:prSet presAssocID="{0F55B439-AC01-534A-B0A1-CD59127FC925}" presName="Name9" presStyleLbl="parChTrans1D2" presStyleIdx="6" presStyleCnt="7"/>
      <dgm:spPr/>
    </dgm:pt>
    <dgm:pt modelId="{7C071C21-8299-1B4B-810B-5C0B4DE6D262}" type="pres">
      <dgm:prSet presAssocID="{0F55B439-AC01-534A-B0A1-CD59127FC925}" presName="connTx" presStyleLbl="parChTrans1D2" presStyleIdx="6" presStyleCnt="7"/>
      <dgm:spPr/>
    </dgm:pt>
    <dgm:pt modelId="{60C4E8BF-A07C-0949-96C3-ADD4E247711B}" type="pres">
      <dgm:prSet presAssocID="{3A95241D-7010-4945-BA0B-6364B4051BC1}" presName="node" presStyleLbl="node1" presStyleIdx="6" presStyleCnt="7">
        <dgm:presLayoutVars>
          <dgm:bulletEnabled val="1"/>
        </dgm:presLayoutVars>
      </dgm:prSet>
      <dgm:spPr/>
    </dgm:pt>
  </dgm:ptLst>
  <dgm:cxnLst>
    <dgm:cxn modelId="{CDB77402-0524-7449-9905-CE92B40C8AAB}" type="presOf" srcId="{5B357CE3-4631-7247-B684-D5D28E8BF3AA}" destId="{82B53849-2DA6-C446-9154-7D1C883D139C}" srcOrd="1" destOrd="0" presId="urn:microsoft.com/office/officeart/2005/8/layout/radial1"/>
    <dgm:cxn modelId="{BFA7BF0A-2FF5-E643-BA8E-A077BAE05473}" type="presOf" srcId="{A3CD1713-5F23-1742-86C6-BDE420137975}" destId="{37A08615-0C5E-C446-80CD-00EBA4F47083}" srcOrd="0" destOrd="0" presId="urn:microsoft.com/office/officeart/2005/8/layout/radial1"/>
    <dgm:cxn modelId="{20DB8815-8441-9F46-8FAD-641E479436C1}" type="presOf" srcId="{C2955877-9D23-C946-A43F-253BCAAF7655}" destId="{16801198-629E-CC45-AAEC-4D3393A8D13D}" srcOrd="1" destOrd="0" presId="urn:microsoft.com/office/officeart/2005/8/layout/radial1"/>
    <dgm:cxn modelId="{46CEA917-05E4-BA45-BB4D-6A3636F9E363}" srcId="{1F55BED7-1DD0-9648-9A4B-B3606A29D881}" destId="{A2D3A545-3518-6841-A18D-C20A23C7ED92}" srcOrd="4" destOrd="0" parTransId="{EFDA977A-3EA3-CD48-A9EB-5D6C75F69EEE}" sibTransId="{C91356F5-8A45-C346-9C50-A944614366C4}"/>
    <dgm:cxn modelId="{B0558022-2651-AD40-9ED5-BE77D0AFBF36}" type="presOf" srcId="{5B357CE3-4631-7247-B684-D5D28E8BF3AA}" destId="{43B43326-9996-B04A-B252-2D341BA1A2B5}" srcOrd="0" destOrd="0" presId="urn:microsoft.com/office/officeart/2005/8/layout/radial1"/>
    <dgm:cxn modelId="{6708ED2E-DEF3-624A-BBED-A243BC284AD7}" type="presOf" srcId="{7B460EA6-B0A8-EE4F-B20C-9843B48970E2}" destId="{AE4A6567-FBC1-694C-BD28-2B535686568F}" srcOrd="0" destOrd="0" presId="urn:microsoft.com/office/officeart/2005/8/layout/radial1"/>
    <dgm:cxn modelId="{549B2533-4718-C74C-9FAB-57ACDCA0B2FF}" type="presOf" srcId="{C2955877-9D23-C946-A43F-253BCAAF7655}" destId="{85192916-B867-304A-873E-7692932E2DFF}" srcOrd="0" destOrd="0" presId="urn:microsoft.com/office/officeart/2005/8/layout/radial1"/>
    <dgm:cxn modelId="{97276E33-9559-E544-809C-B27EDA2730FC}" type="presOf" srcId="{7B460EA6-B0A8-EE4F-B20C-9843B48970E2}" destId="{3426FEE2-6939-8D47-B424-2679046A59D3}" srcOrd="1" destOrd="0" presId="urn:microsoft.com/office/officeart/2005/8/layout/radial1"/>
    <dgm:cxn modelId="{3922E162-0369-BA46-BE92-8C82A8E34D9A}" type="presOf" srcId="{0F55B439-AC01-534A-B0A1-CD59127FC925}" destId="{7C071C21-8299-1B4B-810B-5C0B4DE6D262}" srcOrd="1" destOrd="0" presId="urn:microsoft.com/office/officeart/2005/8/layout/radial1"/>
    <dgm:cxn modelId="{1AA09663-5A79-8148-89DA-CFF0F9645A7F}" srcId="{3757400B-F80C-4843-90DE-1CA6ECDF81FA}" destId="{1F55BED7-1DD0-9648-9A4B-B3606A29D881}" srcOrd="0" destOrd="0" parTransId="{1EF2933C-1AB6-C844-9D8B-82BBA69907D7}" sibTransId="{54E8E31D-A538-8648-B29D-4D08D0E5DB1C}"/>
    <dgm:cxn modelId="{77AD9544-DFDD-BA49-8A29-8DAAA51C5CCB}" srcId="{1F55BED7-1DD0-9648-9A4B-B3606A29D881}" destId="{F9D07AE7-5229-9849-8B61-816BD0CC05B8}" srcOrd="1" destOrd="0" parTransId="{5B357CE3-4631-7247-B684-D5D28E8BF3AA}" sibTransId="{A05E15F2-45E0-EC47-B2C1-D0674E6E9A74}"/>
    <dgm:cxn modelId="{95D4C447-75B6-3343-B2E8-EFF0128D6D25}" type="presOf" srcId="{7152E88F-B32A-8A4A-A31C-DA796935141D}" destId="{D48D42F9-692D-8D45-B1A5-23F21534B792}" srcOrd="0" destOrd="0" presId="urn:microsoft.com/office/officeart/2005/8/layout/radial1"/>
    <dgm:cxn modelId="{7915BA49-C57C-054A-B6D7-43DAD2F6EE50}" type="presOf" srcId="{EFDA977A-3EA3-CD48-A9EB-5D6C75F69EEE}" destId="{45F91C12-0EE8-634B-8998-8FA8030E1A1A}" srcOrd="0" destOrd="0" presId="urn:microsoft.com/office/officeart/2005/8/layout/radial1"/>
    <dgm:cxn modelId="{98F50A59-9E5E-C949-845B-1E6979A7E062}" srcId="{1F55BED7-1DD0-9648-9A4B-B3606A29D881}" destId="{D41E4AC9-3E34-6245-870C-155C625A092F}" srcOrd="0" destOrd="0" parTransId="{C2955877-9D23-C946-A43F-253BCAAF7655}" sibTransId="{D4E17FBE-056B-784A-8673-906076C1AE92}"/>
    <dgm:cxn modelId="{2F87FC79-1C9B-1348-BD31-E7C514D86F2B}" type="presOf" srcId="{1F55BED7-1DD0-9648-9A4B-B3606A29D881}" destId="{14A1B21E-57FD-1B48-815E-8A2473593321}" srcOrd="0" destOrd="0" presId="urn:microsoft.com/office/officeart/2005/8/layout/radial1"/>
    <dgm:cxn modelId="{44BDF97A-BBB4-874E-9908-4E20CAFECE1A}" type="presOf" srcId="{3A95241D-7010-4945-BA0B-6364B4051BC1}" destId="{60C4E8BF-A07C-0949-96C3-ADD4E247711B}" srcOrd="0" destOrd="0" presId="urn:microsoft.com/office/officeart/2005/8/layout/radial1"/>
    <dgm:cxn modelId="{2958698F-EF62-9349-9D0F-DE06EF74B62C}" srcId="{1F55BED7-1DD0-9648-9A4B-B3606A29D881}" destId="{3A95241D-7010-4945-BA0B-6364B4051BC1}" srcOrd="6" destOrd="0" parTransId="{0F55B439-AC01-534A-B0A1-CD59127FC925}" sibTransId="{914017F8-9DE3-F642-9496-040D0DC9FCE2}"/>
    <dgm:cxn modelId="{ACAC4694-F7B5-0044-B1F4-4C013F84B864}" type="presOf" srcId="{EFDA977A-3EA3-CD48-A9EB-5D6C75F69EEE}" destId="{765A0373-E8F0-2540-BB91-657271CDD082}" srcOrd="1" destOrd="0" presId="urn:microsoft.com/office/officeart/2005/8/layout/radial1"/>
    <dgm:cxn modelId="{44304299-0FCF-DD4D-985F-EFF56BC22DE4}" srcId="{1F55BED7-1DD0-9648-9A4B-B3606A29D881}" destId="{104D76A8-070C-774B-BFAC-4183367E0D07}" srcOrd="3" destOrd="0" parTransId="{A3CD1713-5F23-1742-86C6-BDE420137975}" sibTransId="{95D99A75-5369-944D-8A1F-EBCE1D9A3E3E}"/>
    <dgm:cxn modelId="{969A389A-E544-BC41-A8EC-FBC6B347EDBA}" srcId="{1F55BED7-1DD0-9648-9A4B-B3606A29D881}" destId="{ABEA12EE-926C-4E48-B1FA-373871BA8DA1}" srcOrd="5" destOrd="0" parTransId="{7B460EA6-B0A8-EE4F-B20C-9843B48970E2}" sibTransId="{D83C5539-53D8-B744-B380-D7EB03CA3286}"/>
    <dgm:cxn modelId="{D579029D-8710-054F-A6B7-B3600FB3F491}" type="presOf" srcId="{F9D07AE7-5229-9849-8B61-816BD0CC05B8}" destId="{4D8A0D92-42A9-2141-B665-DA279DDC9A34}" srcOrd="0" destOrd="0" presId="urn:microsoft.com/office/officeart/2005/8/layout/radial1"/>
    <dgm:cxn modelId="{F172DDAA-0973-D746-A65B-6190A3FEA220}" type="presOf" srcId="{0F55B439-AC01-534A-B0A1-CD59127FC925}" destId="{D1D69C61-C052-8346-B2DA-CEA1687DA2A8}" srcOrd="0" destOrd="0" presId="urn:microsoft.com/office/officeart/2005/8/layout/radial1"/>
    <dgm:cxn modelId="{676885AB-3DA7-C849-A2A7-2F1641CF4C3A}" type="presOf" srcId="{A3CD1713-5F23-1742-86C6-BDE420137975}" destId="{2E779458-94EE-A945-A703-74B0E601CE69}" srcOrd="1" destOrd="0" presId="urn:microsoft.com/office/officeart/2005/8/layout/radial1"/>
    <dgm:cxn modelId="{B70CFAB7-723D-E946-88B4-263792A8302F}" type="presOf" srcId="{ABEA12EE-926C-4E48-B1FA-373871BA8DA1}" destId="{3560AE1A-3394-7C44-A2DC-DB89AE9042DC}" srcOrd="0" destOrd="0" presId="urn:microsoft.com/office/officeart/2005/8/layout/radial1"/>
    <dgm:cxn modelId="{8F81F1CA-72BE-F843-8D14-1DEC1F6B5262}" type="presOf" srcId="{7DE428CC-5438-024A-A473-496B06204406}" destId="{90B36F30-F670-6C4B-A590-3CB16DF0482A}" srcOrd="0" destOrd="0" presId="urn:microsoft.com/office/officeart/2005/8/layout/radial1"/>
    <dgm:cxn modelId="{599388D4-8273-C04C-B2D4-969FEE819B04}" type="presOf" srcId="{104D76A8-070C-774B-BFAC-4183367E0D07}" destId="{9C1BFD8E-661A-4546-9494-EB92BC840ED5}" srcOrd="0" destOrd="0" presId="urn:microsoft.com/office/officeart/2005/8/layout/radial1"/>
    <dgm:cxn modelId="{FEC98FDC-2DBB-D346-A1FE-2C0D3C70144B}" type="presOf" srcId="{A2D3A545-3518-6841-A18D-C20A23C7ED92}" destId="{49993E7F-BB54-314E-8FD2-D19354BFA7F7}" srcOrd="0" destOrd="0" presId="urn:microsoft.com/office/officeart/2005/8/layout/radial1"/>
    <dgm:cxn modelId="{65B925E4-0FA0-A642-AFE7-B292D13ADA53}" srcId="{1F55BED7-1DD0-9648-9A4B-B3606A29D881}" destId="{7152E88F-B32A-8A4A-A31C-DA796935141D}" srcOrd="2" destOrd="0" parTransId="{7DE428CC-5438-024A-A473-496B06204406}" sibTransId="{F28E9F31-D66D-794D-9B6B-4FE95C9571B5}"/>
    <dgm:cxn modelId="{50DF26E9-B909-1E47-9069-69EBEA40E2DA}" type="presOf" srcId="{7DE428CC-5438-024A-A473-496B06204406}" destId="{40A0E621-6B3A-334C-80AC-2AFEF0A98A3C}" srcOrd="1" destOrd="0" presId="urn:microsoft.com/office/officeart/2005/8/layout/radial1"/>
    <dgm:cxn modelId="{7F4FD7EA-2677-AF43-AACF-920C5F39D95B}" type="presOf" srcId="{D41E4AC9-3E34-6245-870C-155C625A092F}" destId="{60669FF3-C7B7-8E4F-A5E7-A31385F6F986}" srcOrd="0" destOrd="0" presId="urn:microsoft.com/office/officeart/2005/8/layout/radial1"/>
    <dgm:cxn modelId="{E31E5FED-B1F4-FC43-B925-BDEA49F96A37}" type="presOf" srcId="{3757400B-F80C-4843-90DE-1CA6ECDF81FA}" destId="{B8413A4F-1684-5547-B1DB-3BEF67199926}" srcOrd="0" destOrd="0" presId="urn:microsoft.com/office/officeart/2005/8/layout/radial1"/>
    <dgm:cxn modelId="{84EAA906-CD43-A14B-96A8-D909FA05A9B0}" type="presParOf" srcId="{B8413A4F-1684-5547-B1DB-3BEF67199926}" destId="{14A1B21E-57FD-1B48-815E-8A2473593321}" srcOrd="0" destOrd="0" presId="urn:microsoft.com/office/officeart/2005/8/layout/radial1"/>
    <dgm:cxn modelId="{3B7861DC-F9D0-454A-87B8-02CEB2A3D3CE}" type="presParOf" srcId="{B8413A4F-1684-5547-B1DB-3BEF67199926}" destId="{85192916-B867-304A-873E-7692932E2DFF}" srcOrd="1" destOrd="0" presId="urn:microsoft.com/office/officeart/2005/8/layout/radial1"/>
    <dgm:cxn modelId="{09AC1B54-681D-B64A-A448-A697342657E0}" type="presParOf" srcId="{85192916-B867-304A-873E-7692932E2DFF}" destId="{16801198-629E-CC45-AAEC-4D3393A8D13D}" srcOrd="0" destOrd="0" presId="urn:microsoft.com/office/officeart/2005/8/layout/radial1"/>
    <dgm:cxn modelId="{719A165D-BC5B-174D-99E8-C60D8AFB2CAB}" type="presParOf" srcId="{B8413A4F-1684-5547-B1DB-3BEF67199926}" destId="{60669FF3-C7B7-8E4F-A5E7-A31385F6F986}" srcOrd="2" destOrd="0" presId="urn:microsoft.com/office/officeart/2005/8/layout/radial1"/>
    <dgm:cxn modelId="{C131BC80-A1FD-B142-B2BB-B28F7F29D7CB}" type="presParOf" srcId="{B8413A4F-1684-5547-B1DB-3BEF67199926}" destId="{43B43326-9996-B04A-B252-2D341BA1A2B5}" srcOrd="3" destOrd="0" presId="urn:microsoft.com/office/officeart/2005/8/layout/radial1"/>
    <dgm:cxn modelId="{27C11935-FEC0-B242-8DF6-D19588592D88}" type="presParOf" srcId="{43B43326-9996-B04A-B252-2D341BA1A2B5}" destId="{82B53849-2DA6-C446-9154-7D1C883D139C}" srcOrd="0" destOrd="0" presId="urn:microsoft.com/office/officeart/2005/8/layout/radial1"/>
    <dgm:cxn modelId="{3E0C3865-1ADB-A34C-AEE6-EDD3ACB486AB}" type="presParOf" srcId="{B8413A4F-1684-5547-B1DB-3BEF67199926}" destId="{4D8A0D92-42A9-2141-B665-DA279DDC9A34}" srcOrd="4" destOrd="0" presId="urn:microsoft.com/office/officeart/2005/8/layout/radial1"/>
    <dgm:cxn modelId="{0B3714E6-5CF3-2E4D-BD18-B4FF7BA457ED}" type="presParOf" srcId="{B8413A4F-1684-5547-B1DB-3BEF67199926}" destId="{90B36F30-F670-6C4B-A590-3CB16DF0482A}" srcOrd="5" destOrd="0" presId="urn:microsoft.com/office/officeart/2005/8/layout/radial1"/>
    <dgm:cxn modelId="{4A8C90ED-A556-2F4E-811E-089A43BA4E60}" type="presParOf" srcId="{90B36F30-F670-6C4B-A590-3CB16DF0482A}" destId="{40A0E621-6B3A-334C-80AC-2AFEF0A98A3C}" srcOrd="0" destOrd="0" presId="urn:microsoft.com/office/officeart/2005/8/layout/radial1"/>
    <dgm:cxn modelId="{7126033D-26F5-FD41-8A6B-41F6BC85C700}" type="presParOf" srcId="{B8413A4F-1684-5547-B1DB-3BEF67199926}" destId="{D48D42F9-692D-8D45-B1A5-23F21534B792}" srcOrd="6" destOrd="0" presId="urn:microsoft.com/office/officeart/2005/8/layout/radial1"/>
    <dgm:cxn modelId="{BCB00DEA-D76D-A04D-8580-B4714EA4E50B}" type="presParOf" srcId="{B8413A4F-1684-5547-B1DB-3BEF67199926}" destId="{37A08615-0C5E-C446-80CD-00EBA4F47083}" srcOrd="7" destOrd="0" presId="urn:microsoft.com/office/officeart/2005/8/layout/radial1"/>
    <dgm:cxn modelId="{0ACD9213-2461-C648-A153-E8FEE1B576E6}" type="presParOf" srcId="{37A08615-0C5E-C446-80CD-00EBA4F47083}" destId="{2E779458-94EE-A945-A703-74B0E601CE69}" srcOrd="0" destOrd="0" presId="urn:microsoft.com/office/officeart/2005/8/layout/radial1"/>
    <dgm:cxn modelId="{811DDE40-531E-3046-8698-7CF16C22E97E}" type="presParOf" srcId="{B8413A4F-1684-5547-B1DB-3BEF67199926}" destId="{9C1BFD8E-661A-4546-9494-EB92BC840ED5}" srcOrd="8" destOrd="0" presId="urn:microsoft.com/office/officeart/2005/8/layout/radial1"/>
    <dgm:cxn modelId="{F27AC425-4BCC-DD49-BC80-3D41084A6BAE}" type="presParOf" srcId="{B8413A4F-1684-5547-B1DB-3BEF67199926}" destId="{45F91C12-0EE8-634B-8998-8FA8030E1A1A}" srcOrd="9" destOrd="0" presId="urn:microsoft.com/office/officeart/2005/8/layout/radial1"/>
    <dgm:cxn modelId="{59596EA4-99C4-1A41-ACA5-74549413894B}" type="presParOf" srcId="{45F91C12-0EE8-634B-8998-8FA8030E1A1A}" destId="{765A0373-E8F0-2540-BB91-657271CDD082}" srcOrd="0" destOrd="0" presId="urn:microsoft.com/office/officeart/2005/8/layout/radial1"/>
    <dgm:cxn modelId="{692547CA-614F-3847-AE1C-337345D0D9EE}" type="presParOf" srcId="{B8413A4F-1684-5547-B1DB-3BEF67199926}" destId="{49993E7F-BB54-314E-8FD2-D19354BFA7F7}" srcOrd="10" destOrd="0" presId="urn:microsoft.com/office/officeart/2005/8/layout/radial1"/>
    <dgm:cxn modelId="{CE2FE446-1FBF-FA43-97C6-4E7FF9F70486}" type="presParOf" srcId="{B8413A4F-1684-5547-B1DB-3BEF67199926}" destId="{AE4A6567-FBC1-694C-BD28-2B535686568F}" srcOrd="11" destOrd="0" presId="urn:microsoft.com/office/officeart/2005/8/layout/radial1"/>
    <dgm:cxn modelId="{AED5E924-A44B-5646-B573-598EE5039EB5}" type="presParOf" srcId="{AE4A6567-FBC1-694C-BD28-2B535686568F}" destId="{3426FEE2-6939-8D47-B424-2679046A59D3}" srcOrd="0" destOrd="0" presId="urn:microsoft.com/office/officeart/2005/8/layout/radial1"/>
    <dgm:cxn modelId="{D6C513B8-8C2E-BC4D-9055-EF20BDCF20DF}" type="presParOf" srcId="{B8413A4F-1684-5547-B1DB-3BEF67199926}" destId="{3560AE1A-3394-7C44-A2DC-DB89AE9042DC}" srcOrd="12" destOrd="0" presId="urn:microsoft.com/office/officeart/2005/8/layout/radial1"/>
    <dgm:cxn modelId="{762AF5F3-EBD8-2B42-9A33-6611E81263BC}" type="presParOf" srcId="{B8413A4F-1684-5547-B1DB-3BEF67199926}" destId="{D1D69C61-C052-8346-B2DA-CEA1687DA2A8}" srcOrd="13" destOrd="0" presId="urn:microsoft.com/office/officeart/2005/8/layout/radial1"/>
    <dgm:cxn modelId="{3306F3FE-09C0-A140-9897-D434563F57AD}" type="presParOf" srcId="{D1D69C61-C052-8346-B2DA-CEA1687DA2A8}" destId="{7C071C21-8299-1B4B-810B-5C0B4DE6D262}" srcOrd="0" destOrd="0" presId="urn:microsoft.com/office/officeart/2005/8/layout/radial1"/>
    <dgm:cxn modelId="{26E16AB3-ADE0-2143-A5E3-357841EC2A06}" type="presParOf" srcId="{B8413A4F-1684-5547-B1DB-3BEF67199926}" destId="{60C4E8BF-A07C-0949-96C3-ADD4E247711B}"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57400B-F80C-4843-90DE-1CA6ECDF81FA}" type="doc">
      <dgm:prSet loTypeId="urn:microsoft.com/office/officeart/2005/8/layout/radial1" loCatId="" qsTypeId="urn:microsoft.com/office/officeart/2005/8/quickstyle/simple1" qsCatId="simple" csTypeId="urn:microsoft.com/office/officeart/2005/8/colors/accent1_2" csCatId="accent1" phldr="1"/>
      <dgm:spPr/>
      <dgm:t>
        <a:bodyPr/>
        <a:lstStyle/>
        <a:p>
          <a:endParaRPr lang="nl-NL"/>
        </a:p>
      </dgm:t>
    </dgm:pt>
    <dgm:pt modelId="{D41E4AC9-3E34-6245-870C-155C625A092F}">
      <dgm:prSet phldrT="[Tekst]"/>
      <dgm:spPr>
        <a:solidFill>
          <a:srgbClr val="FF0000"/>
        </a:solidFill>
      </dgm:spPr>
      <dgm:t>
        <a:bodyPr/>
        <a:lstStyle/>
        <a:p>
          <a:r>
            <a:rPr lang="nl-NL" dirty="0"/>
            <a:t>-</a:t>
          </a:r>
        </a:p>
      </dgm:t>
    </dgm:pt>
    <dgm:pt modelId="{C2955877-9D23-C946-A43F-253BCAAF7655}" type="parTrans" cxnId="{98F50A59-9E5E-C949-845B-1E6979A7E062}">
      <dgm:prSet/>
      <dgm:spPr/>
      <dgm:t>
        <a:bodyPr/>
        <a:lstStyle/>
        <a:p>
          <a:endParaRPr lang="nl-NL"/>
        </a:p>
      </dgm:t>
    </dgm:pt>
    <dgm:pt modelId="{D4E17FBE-056B-784A-8673-906076C1AE92}" type="sibTrans" cxnId="{98F50A59-9E5E-C949-845B-1E6979A7E062}">
      <dgm:prSet/>
      <dgm:spPr/>
      <dgm:t>
        <a:bodyPr/>
        <a:lstStyle/>
        <a:p>
          <a:endParaRPr lang="nl-NL"/>
        </a:p>
      </dgm:t>
    </dgm:pt>
    <dgm:pt modelId="{F9D07AE7-5229-9849-8B61-816BD0CC05B8}">
      <dgm:prSet phldrT="[Tekst]"/>
      <dgm:spPr>
        <a:solidFill>
          <a:srgbClr val="FFC000"/>
        </a:solidFill>
      </dgm:spPr>
      <dgm:t>
        <a:bodyPr/>
        <a:lstStyle/>
        <a:p>
          <a:r>
            <a:rPr lang="nl-NL" dirty="0"/>
            <a:t>-</a:t>
          </a:r>
        </a:p>
      </dgm:t>
    </dgm:pt>
    <dgm:pt modelId="{5B357CE3-4631-7247-B684-D5D28E8BF3AA}" type="parTrans" cxnId="{77AD9544-DFDD-BA49-8A29-8DAAA51C5CCB}">
      <dgm:prSet/>
      <dgm:spPr/>
      <dgm:t>
        <a:bodyPr/>
        <a:lstStyle/>
        <a:p>
          <a:endParaRPr lang="nl-NL"/>
        </a:p>
      </dgm:t>
    </dgm:pt>
    <dgm:pt modelId="{A05E15F2-45E0-EC47-B2C1-D0674E6E9A74}" type="sibTrans" cxnId="{77AD9544-DFDD-BA49-8A29-8DAAA51C5CCB}">
      <dgm:prSet/>
      <dgm:spPr/>
      <dgm:t>
        <a:bodyPr/>
        <a:lstStyle/>
        <a:p>
          <a:endParaRPr lang="nl-NL"/>
        </a:p>
      </dgm:t>
    </dgm:pt>
    <dgm:pt modelId="{7152E88F-B32A-8A4A-A31C-DA796935141D}">
      <dgm:prSet phldrT="[Tekst]"/>
      <dgm:spPr>
        <a:solidFill>
          <a:schemeClr val="accent1"/>
        </a:solidFill>
      </dgm:spPr>
      <dgm:t>
        <a:bodyPr/>
        <a:lstStyle/>
        <a:p>
          <a:r>
            <a:rPr lang="nl-NL" dirty="0"/>
            <a:t>+</a:t>
          </a:r>
        </a:p>
      </dgm:t>
    </dgm:pt>
    <dgm:pt modelId="{7DE428CC-5438-024A-A473-496B06204406}" type="parTrans" cxnId="{65B925E4-0FA0-A642-AFE7-B292D13ADA53}">
      <dgm:prSet/>
      <dgm:spPr/>
      <dgm:t>
        <a:bodyPr/>
        <a:lstStyle/>
        <a:p>
          <a:endParaRPr lang="nl-NL"/>
        </a:p>
      </dgm:t>
    </dgm:pt>
    <dgm:pt modelId="{F28E9F31-D66D-794D-9B6B-4FE95C9571B5}" type="sibTrans" cxnId="{65B925E4-0FA0-A642-AFE7-B292D13ADA53}">
      <dgm:prSet/>
      <dgm:spPr/>
      <dgm:t>
        <a:bodyPr/>
        <a:lstStyle/>
        <a:p>
          <a:endParaRPr lang="nl-NL"/>
        </a:p>
      </dgm:t>
    </dgm:pt>
    <dgm:pt modelId="{104D76A8-070C-774B-BFAC-4183367E0D07}">
      <dgm:prSet phldrT="[Tekst]"/>
      <dgm:spPr>
        <a:solidFill>
          <a:srgbClr val="FF0000"/>
        </a:solidFill>
      </dgm:spPr>
      <dgm:t>
        <a:bodyPr/>
        <a:lstStyle/>
        <a:p>
          <a:r>
            <a:rPr lang="nl-NL" dirty="0"/>
            <a:t>--</a:t>
          </a:r>
        </a:p>
      </dgm:t>
    </dgm:pt>
    <dgm:pt modelId="{A3CD1713-5F23-1742-86C6-BDE420137975}" type="parTrans" cxnId="{44304299-0FCF-DD4D-985F-EFF56BC22DE4}">
      <dgm:prSet/>
      <dgm:spPr/>
      <dgm:t>
        <a:bodyPr/>
        <a:lstStyle/>
        <a:p>
          <a:endParaRPr lang="nl-NL"/>
        </a:p>
      </dgm:t>
    </dgm:pt>
    <dgm:pt modelId="{95D99A75-5369-944D-8A1F-EBCE1D9A3E3E}" type="sibTrans" cxnId="{44304299-0FCF-DD4D-985F-EFF56BC22DE4}">
      <dgm:prSet/>
      <dgm:spPr/>
      <dgm:t>
        <a:bodyPr/>
        <a:lstStyle/>
        <a:p>
          <a:endParaRPr lang="nl-NL"/>
        </a:p>
      </dgm:t>
    </dgm:pt>
    <dgm:pt modelId="{1F55BED7-1DD0-9648-9A4B-B3606A29D881}">
      <dgm:prSet phldrT="[Tekst]" phldr="1"/>
      <dgm:spPr/>
      <dgm:t>
        <a:bodyPr/>
        <a:lstStyle/>
        <a:p>
          <a:endParaRPr lang="nl-NL"/>
        </a:p>
      </dgm:t>
    </dgm:pt>
    <dgm:pt modelId="{54E8E31D-A538-8648-B29D-4D08D0E5DB1C}" type="sibTrans" cxnId="{1AA09663-5A79-8148-89DA-CFF0F9645A7F}">
      <dgm:prSet/>
      <dgm:spPr/>
      <dgm:t>
        <a:bodyPr/>
        <a:lstStyle/>
        <a:p>
          <a:endParaRPr lang="nl-NL"/>
        </a:p>
      </dgm:t>
    </dgm:pt>
    <dgm:pt modelId="{1EF2933C-1AB6-C844-9D8B-82BBA69907D7}" type="parTrans" cxnId="{1AA09663-5A79-8148-89DA-CFF0F9645A7F}">
      <dgm:prSet/>
      <dgm:spPr/>
      <dgm:t>
        <a:bodyPr/>
        <a:lstStyle/>
        <a:p>
          <a:endParaRPr lang="nl-NL"/>
        </a:p>
      </dgm:t>
    </dgm:pt>
    <dgm:pt modelId="{3A95241D-7010-4945-BA0B-6364B4051BC1}">
      <dgm:prSet phldrT="[Tekst]"/>
      <dgm:spPr>
        <a:solidFill>
          <a:schemeClr val="accent1"/>
        </a:solidFill>
      </dgm:spPr>
      <dgm:t>
        <a:bodyPr/>
        <a:lstStyle/>
        <a:p>
          <a:r>
            <a:rPr lang="nl-NL" dirty="0">
              <a:solidFill>
                <a:schemeClr val="bg1"/>
              </a:solidFill>
            </a:rPr>
            <a:t>=</a:t>
          </a:r>
        </a:p>
      </dgm:t>
    </dgm:pt>
    <dgm:pt modelId="{0F55B439-AC01-534A-B0A1-CD59127FC925}" type="parTrans" cxnId="{2958698F-EF62-9349-9D0F-DE06EF74B62C}">
      <dgm:prSet/>
      <dgm:spPr/>
      <dgm:t>
        <a:bodyPr/>
        <a:lstStyle/>
        <a:p>
          <a:endParaRPr lang="nl-NL"/>
        </a:p>
      </dgm:t>
    </dgm:pt>
    <dgm:pt modelId="{914017F8-9DE3-F642-9496-040D0DC9FCE2}" type="sibTrans" cxnId="{2958698F-EF62-9349-9D0F-DE06EF74B62C}">
      <dgm:prSet/>
      <dgm:spPr/>
      <dgm:t>
        <a:bodyPr/>
        <a:lstStyle/>
        <a:p>
          <a:endParaRPr lang="nl-NL"/>
        </a:p>
      </dgm:t>
    </dgm:pt>
    <dgm:pt modelId="{A2D3A545-3518-6841-A18D-C20A23C7ED92}">
      <dgm:prSet phldrT="[Tekst]"/>
      <dgm:spPr/>
      <dgm:t>
        <a:bodyPr/>
        <a:lstStyle/>
        <a:p>
          <a:r>
            <a:rPr lang="nl-NL" dirty="0"/>
            <a:t>++</a:t>
          </a:r>
        </a:p>
      </dgm:t>
    </dgm:pt>
    <dgm:pt modelId="{EFDA977A-3EA3-CD48-A9EB-5D6C75F69EEE}" type="parTrans" cxnId="{46CEA917-05E4-BA45-BB4D-6A3636F9E363}">
      <dgm:prSet/>
      <dgm:spPr/>
      <dgm:t>
        <a:bodyPr/>
        <a:lstStyle/>
        <a:p>
          <a:endParaRPr lang="nl-NL"/>
        </a:p>
      </dgm:t>
    </dgm:pt>
    <dgm:pt modelId="{C91356F5-8A45-C346-9C50-A944614366C4}" type="sibTrans" cxnId="{46CEA917-05E4-BA45-BB4D-6A3636F9E363}">
      <dgm:prSet/>
      <dgm:spPr/>
      <dgm:t>
        <a:bodyPr/>
        <a:lstStyle/>
        <a:p>
          <a:endParaRPr lang="nl-NL"/>
        </a:p>
      </dgm:t>
    </dgm:pt>
    <dgm:pt modelId="{ABEA12EE-926C-4E48-B1FA-373871BA8DA1}">
      <dgm:prSet phldrT="[Tekst]"/>
      <dgm:spPr/>
      <dgm:t>
        <a:bodyPr/>
        <a:lstStyle/>
        <a:p>
          <a:r>
            <a:rPr lang="nl-NL" dirty="0"/>
            <a:t>+</a:t>
          </a:r>
        </a:p>
      </dgm:t>
    </dgm:pt>
    <dgm:pt modelId="{7B460EA6-B0A8-EE4F-B20C-9843B48970E2}" type="parTrans" cxnId="{969A389A-E544-BC41-A8EC-FBC6B347EDBA}">
      <dgm:prSet/>
      <dgm:spPr/>
      <dgm:t>
        <a:bodyPr/>
        <a:lstStyle/>
        <a:p>
          <a:endParaRPr lang="nl-NL"/>
        </a:p>
      </dgm:t>
    </dgm:pt>
    <dgm:pt modelId="{D83C5539-53D8-B744-B380-D7EB03CA3286}" type="sibTrans" cxnId="{969A389A-E544-BC41-A8EC-FBC6B347EDBA}">
      <dgm:prSet/>
      <dgm:spPr/>
      <dgm:t>
        <a:bodyPr/>
        <a:lstStyle/>
        <a:p>
          <a:endParaRPr lang="nl-NL"/>
        </a:p>
      </dgm:t>
    </dgm:pt>
    <dgm:pt modelId="{B8413A4F-1684-5547-B1DB-3BEF67199926}" type="pres">
      <dgm:prSet presAssocID="{3757400B-F80C-4843-90DE-1CA6ECDF81FA}" presName="cycle" presStyleCnt="0">
        <dgm:presLayoutVars>
          <dgm:chMax val="1"/>
          <dgm:dir/>
          <dgm:animLvl val="ctr"/>
          <dgm:resizeHandles val="exact"/>
        </dgm:presLayoutVars>
      </dgm:prSet>
      <dgm:spPr/>
    </dgm:pt>
    <dgm:pt modelId="{14A1B21E-57FD-1B48-815E-8A2473593321}" type="pres">
      <dgm:prSet presAssocID="{1F55BED7-1DD0-9648-9A4B-B3606A29D881}" presName="centerShape" presStyleLbl="node0" presStyleIdx="0" presStyleCnt="1"/>
      <dgm:spPr/>
    </dgm:pt>
    <dgm:pt modelId="{85192916-B867-304A-873E-7692932E2DFF}" type="pres">
      <dgm:prSet presAssocID="{C2955877-9D23-C946-A43F-253BCAAF7655}" presName="Name9" presStyleLbl="parChTrans1D2" presStyleIdx="0" presStyleCnt="7"/>
      <dgm:spPr/>
    </dgm:pt>
    <dgm:pt modelId="{16801198-629E-CC45-AAEC-4D3393A8D13D}" type="pres">
      <dgm:prSet presAssocID="{C2955877-9D23-C946-A43F-253BCAAF7655}" presName="connTx" presStyleLbl="parChTrans1D2" presStyleIdx="0" presStyleCnt="7"/>
      <dgm:spPr/>
    </dgm:pt>
    <dgm:pt modelId="{60669FF3-C7B7-8E4F-A5E7-A31385F6F986}" type="pres">
      <dgm:prSet presAssocID="{D41E4AC9-3E34-6245-870C-155C625A092F}" presName="node" presStyleLbl="node1" presStyleIdx="0" presStyleCnt="7">
        <dgm:presLayoutVars>
          <dgm:bulletEnabled val="1"/>
        </dgm:presLayoutVars>
      </dgm:prSet>
      <dgm:spPr/>
    </dgm:pt>
    <dgm:pt modelId="{43B43326-9996-B04A-B252-2D341BA1A2B5}" type="pres">
      <dgm:prSet presAssocID="{5B357CE3-4631-7247-B684-D5D28E8BF3AA}" presName="Name9" presStyleLbl="parChTrans1D2" presStyleIdx="1" presStyleCnt="7"/>
      <dgm:spPr/>
    </dgm:pt>
    <dgm:pt modelId="{82B53849-2DA6-C446-9154-7D1C883D139C}" type="pres">
      <dgm:prSet presAssocID="{5B357CE3-4631-7247-B684-D5D28E8BF3AA}" presName="connTx" presStyleLbl="parChTrans1D2" presStyleIdx="1" presStyleCnt="7"/>
      <dgm:spPr/>
    </dgm:pt>
    <dgm:pt modelId="{4D8A0D92-42A9-2141-B665-DA279DDC9A34}" type="pres">
      <dgm:prSet presAssocID="{F9D07AE7-5229-9849-8B61-816BD0CC05B8}" presName="node" presStyleLbl="node1" presStyleIdx="1" presStyleCnt="7">
        <dgm:presLayoutVars>
          <dgm:bulletEnabled val="1"/>
        </dgm:presLayoutVars>
      </dgm:prSet>
      <dgm:spPr/>
    </dgm:pt>
    <dgm:pt modelId="{90B36F30-F670-6C4B-A590-3CB16DF0482A}" type="pres">
      <dgm:prSet presAssocID="{7DE428CC-5438-024A-A473-496B06204406}" presName="Name9" presStyleLbl="parChTrans1D2" presStyleIdx="2" presStyleCnt="7"/>
      <dgm:spPr/>
    </dgm:pt>
    <dgm:pt modelId="{40A0E621-6B3A-334C-80AC-2AFEF0A98A3C}" type="pres">
      <dgm:prSet presAssocID="{7DE428CC-5438-024A-A473-496B06204406}" presName="connTx" presStyleLbl="parChTrans1D2" presStyleIdx="2" presStyleCnt="7"/>
      <dgm:spPr/>
    </dgm:pt>
    <dgm:pt modelId="{D48D42F9-692D-8D45-B1A5-23F21534B792}" type="pres">
      <dgm:prSet presAssocID="{7152E88F-B32A-8A4A-A31C-DA796935141D}" presName="node" presStyleLbl="node1" presStyleIdx="2" presStyleCnt="7">
        <dgm:presLayoutVars>
          <dgm:bulletEnabled val="1"/>
        </dgm:presLayoutVars>
      </dgm:prSet>
      <dgm:spPr/>
    </dgm:pt>
    <dgm:pt modelId="{37A08615-0C5E-C446-80CD-00EBA4F47083}" type="pres">
      <dgm:prSet presAssocID="{A3CD1713-5F23-1742-86C6-BDE420137975}" presName="Name9" presStyleLbl="parChTrans1D2" presStyleIdx="3" presStyleCnt="7"/>
      <dgm:spPr/>
    </dgm:pt>
    <dgm:pt modelId="{2E779458-94EE-A945-A703-74B0E601CE69}" type="pres">
      <dgm:prSet presAssocID="{A3CD1713-5F23-1742-86C6-BDE420137975}" presName="connTx" presStyleLbl="parChTrans1D2" presStyleIdx="3" presStyleCnt="7"/>
      <dgm:spPr/>
    </dgm:pt>
    <dgm:pt modelId="{9C1BFD8E-661A-4546-9494-EB92BC840ED5}" type="pres">
      <dgm:prSet presAssocID="{104D76A8-070C-774B-BFAC-4183367E0D07}" presName="node" presStyleLbl="node1" presStyleIdx="3" presStyleCnt="7">
        <dgm:presLayoutVars>
          <dgm:bulletEnabled val="1"/>
        </dgm:presLayoutVars>
      </dgm:prSet>
      <dgm:spPr/>
    </dgm:pt>
    <dgm:pt modelId="{45F91C12-0EE8-634B-8998-8FA8030E1A1A}" type="pres">
      <dgm:prSet presAssocID="{EFDA977A-3EA3-CD48-A9EB-5D6C75F69EEE}" presName="Name9" presStyleLbl="parChTrans1D2" presStyleIdx="4" presStyleCnt="7"/>
      <dgm:spPr/>
    </dgm:pt>
    <dgm:pt modelId="{765A0373-E8F0-2540-BB91-657271CDD082}" type="pres">
      <dgm:prSet presAssocID="{EFDA977A-3EA3-CD48-A9EB-5D6C75F69EEE}" presName="connTx" presStyleLbl="parChTrans1D2" presStyleIdx="4" presStyleCnt="7"/>
      <dgm:spPr/>
    </dgm:pt>
    <dgm:pt modelId="{49993E7F-BB54-314E-8FD2-D19354BFA7F7}" type="pres">
      <dgm:prSet presAssocID="{A2D3A545-3518-6841-A18D-C20A23C7ED92}" presName="node" presStyleLbl="node1" presStyleIdx="4" presStyleCnt="7">
        <dgm:presLayoutVars>
          <dgm:bulletEnabled val="1"/>
        </dgm:presLayoutVars>
      </dgm:prSet>
      <dgm:spPr/>
    </dgm:pt>
    <dgm:pt modelId="{AE4A6567-FBC1-694C-BD28-2B535686568F}" type="pres">
      <dgm:prSet presAssocID="{7B460EA6-B0A8-EE4F-B20C-9843B48970E2}" presName="Name9" presStyleLbl="parChTrans1D2" presStyleIdx="5" presStyleCnt="7"/>
      <dgm:spPr/>
    </dgm:pt>
    <dgm:pt modelId="{3426FEE2-6939-8D47-B424-2679046A59D3}" type="pres">
      <dgm:prSet presAssocID="{7B460EA6-B0A8-EE4F-B20C-9843B48970E2}" presName="connTx" presStyleLbl="parChTrans1D2" presStyleIdx="5" presStyleCnt="7"/>
      <dgm:spPr/>
    </dgm:pt>
    <dgm:pt modelId="{3560AE1A-3394-7C44-A2DC-DB89AE9042DC}" type="pres">
      <dgm:prSet presAssocID="{ABEA12EE-926C-4E48-B1FA-373871BA8DA1}" presName="node" presStyleLbl="node1" presStyleIdx="5" presStyleCnt="7">
        <dgm:presLayoutVars>
          <dgm:bulletEnabled val="1"/>
        </dgm:presLayoutVars>
      </dgm:prSet>
      <dgm:spPr/>
    </dgm:pt>
    <dgm:pt modelId="{D1D69C61-C052-8346-B2DA-CEA1687DA2A8}" type="pres">
      <dgm:prSet presAssocID="{0F55B439-AC01-534A-B0A1-CD59127FC925}" presName="Name9" presStyleLbl="parChTrans1D2" presStyleIdx="6" presStyleCnt="7"/>
      <dgm:spPr/>
    </dgm:pt>
    <dgm:pt modelId="{7C071C21-8299-1B4B-810B-5C0B4DE6D262}" type="pres">
      <dgm:prSet presAssocID="{0F55B439-AC01-534A-B0A1-CD59127FC925}" presName="connTx" presStyleLbl="parChTrans1D2" presStyleIdx="6" presStyleCnt="7"/>
      <dgm:spPr/>
    </dgm:pt>
    <dgm:pt modelId="{60C4E8BF-A07C-0949-96C3-ADD4E247711B}" type="pres">
      <dgm:prSet presAssocID="{3A95241D-7010-4945-BA0B-6364B4051BC1}" presName="node" presStyleLbl="node1" presStyleIdx="6" presStyleCnt="7">
        <dgm:presLayoutVars>
          <dgm:bulletEnabled val="1"/>
        </dgm:presLayoutVars>
      </dgm:prSet>
      <dgm:spPr/>
    </dgm:pt>
  </dgm:ptLst>
  <dgm:cxnLst>
    <dgm:cxn modelId="{CDB77402-0524-7449-9905-CE92B40C8AAB}" type="presOf" srcId="{5B357CE3-4631-7247-B684-D5D28E8BF3AA}" destId="{82B53849-2DA6-C446-9154-7D1C883D139C}" srcOrd="1" destOrd="0" presId="urn:microsoft.com/office/officeart/2005/8/layout/radial1"/>
    <dgm:cxn modelId="{BFA7BF0A-2FF5-E643-BA8E-A077BAE05473}" type="presOf" srcId="{A3CD1713-5F23-1742-86C6-BDE420137975}" destId="{37A08615-0C5E-C446-80CD-00EBA4F47083}" srcOrd="0" destOrd="0" presId="urn:microsoft.com/office/officeart/2005/8/layout/radial1"/>
    <dgm:cxn modelId="{20DB8815-8441-9F46-8FAD-641E479436C1}" type="presOf" srcId="{C2955877-9D23-C946-A43F-253BCAAF7655}" destId="{16801198-629E-CC45-AAEC-4D3393A8D13D}" srcOrd="1" destOrd="0" presId="urn:microsoft.com/office/officeart/2005/8/layout/radial1"/>
    <dgm:cxn modelId="{46CEA917-05E4-BA45-BB4D-6A3636F9E363}" srcId="{1F55BED7-1DD0-9648-9A4B-B3606A29D881}" destId="{A2D3A545-3518-6841-A18D-C20A23C7ED92}" srcOrd="4" destOrd="0" parTransId="{EFDA977A-3EA3-CD48-A9EB-5D6C75F69EEE}" sibTransId="{C91356F5-8A45-C346-9C50-A944614366C4}"/>
    <dgm:cxn modelId="{B0558022-2651-AD40-9ED5-BE77D0AFBF36}" type="presOf" srcId="{5B357CE3-4631-7247-B684-D5D28E8BF3AA}" destId="{43B43326-9996-B04A-B252-2D341BA1A2B5}" srcOrd="0" destOrd="0" presId="urn:microsoft.com/office/officeart/2005/8/layout/radial1"/>
    <dgm:cxn modelId="{6708ED2E-DEF3-624A-BBED-A243BC284AD7}" type="presOf" srcId="{7B460EA6-B0A8-EE4F-B20C-9843B48970E2}" destId="{AE4A6567-FBC1-694C-BD28-2B535686568F}" srcOrd="0" destOrd="0" presId="urn:microsoft.com/office/officeart/2005/8/layout/radial1"/>
    <dgm:cxn modelId="{549B2533-4718-C74C-9FAB-57ACDCA0B2FF}" type="presOf" srcId="{C2955877-9D23-C946-A43F-253BCAAF7655}" destId="{85192916-B867-304A-873E-7692932E2DFF}" srcOrd="0" destOrd="0" presId="urn:microsoft.com/office/officeart/2005/8/layout/radial1"/>
    <dgm:cxn modelId="{97276E33-9559-E544-809C-B27EDA2730FC}" type="presOf" srcId="{7B460EA6-B0A8-EE4F-B20C-9843B48970E2}" destId="{3426FEE2-6939-8D47-B424-2679046A59D3}" srcOrd="1" destOrd="0" presId="urn:microsoft.com/office/officeart/2005/8/layout/radial1"/>
    <dgm:cxn modelId="{3922E162-0369-BA46-BE92-8C82A8E34D9A}" type="presOf" srcId="{0F55B439-AC01-534A-B0A1-CD59127FC925}" destId="{7C071C21-8299-1B4B-810B-5C0B4DE6D262}" srcOrd="1" destOrd="0" presId="urn:microsoft.com/office/officeart/2005/8/layout/radial1"/>
    <dgm:cxn modelId="{1AA09663-5A79-8148-89DA-CFF0F9645A7F}" srcId="{3757400B-F80C-4843-90DE-1CA6ECDF81FA}" destId="{1F55BED7-1DD0-9648-9A4B-B3606A29D881}" srcOrd="0" destOrd="0" parTransId="{1EF2933C-1AB6-C844-9D8B-82BBA69907D7}" sibTransId="{54E8E31D-A538-8648-B29D-4D08D0E5DB1C}"/>
    <dgm:cxn modelId="{77AD9544-DFDD-BA49-8A29-8DAAA51C5CCB}" srcId="{1F55BED7-1DD0-9648-9A4B-B3606A29D881}" destId="{F9D07AE7-5229-9849-8B61-816BD0CC05B8}" srcOrd="1" destOrd="0" parTransId="{5B357CE3-4631-7247-B684-D5D28E8BF3AA}" sibTransId="{A05E15F2-45E0-EC47-B2C1-D0674E6E9A74}"/>
    <dgm:cxn modelId="{95D4C447-75B6-3343-B2E8-EFF0128D6D25}" type="presOf" srcId="{7152E88F-B32A-8A4A-A31C-DA796935141D}" destId="{D48D42F9-692D-8D45-B1A5-23F21534B792}" srcOrd="0" destOrd="0" presId="urn:microsoft.com/office/officeart/2005/8/layout/radial1"/>
    <dgm:cxn modelId="{7915BA49-C57C-054A-B6D7-43DAD2F6EE50}" type="presOf" srcId="{EFDA977A-3EA3-CD48-A9EB-5D6C75F69EEE}" destId="{45F91C12-0EE8-634B-8998-8FA8030E1A1A}" srcOrd="0" destOrd="0" presId="urn:microsoft.com/office/officeart/2005/8/layout/radial1"/>
    <dgm:cxn modelId="{98F50A59-9E5E-C949-845B-1E6979A7E062}" srcId="{1F55BED7-1DD0-9648-9A4B-B3606A29D881}" destId="{D41E4AC9-3E34-6245-870C-155C625A092F}" srcOrd="0" destOrd="0" parTransId="{C2955877-9D23-C946-A43F-253BCAAF7655}" sibTransId="{D4E17FBE-056B-784A-8673-906076C1AE92}"/>
    <dgm:cxn modelId="{2F87FC79-1C9B-1348-BD31-E7C514D86F2B}" type="presOf" srcId="{1F55BED7-1DD0-9648-9A4B-B3606A29D881}" destId="{14A1B21E-57FD-1B48-815E-8A2473593321}" srcOrd="0" destOrd="0" presId="urn:microsoft.com/office/officeart/2005/8/layout/radial1"/>
    <dgm:cxn modelId="{44BDF97A-BBB4-874E-9908-4E20CAFECE1A}" type="presOf" srcId="{3A95241D-7010-4945-BA0B-6364B4051BC1}" destId="{60C4E8BF-A07C-0949-96C3-ADD4E247711B}" srcOrd="0" destOrd="0" presId="urn:microsoft.com/office/officeart/2005/8/layout/radial1"/>
    <dgm:cxn modelId="{2958698F-EF62-9349-9D0F-DE06EF74B62C}" srcId="{1F55BED7-1DD0-9648-9A4B-B3606A29D881}" destId="{3A95241D-7010-4945-BA0B-6364B4051BC1}" srcOrd="6" destOrd="0" parTransId="{0F55B439-AC01-534A-B0A1-CD59127FC925}" sibTransId="{914017F8-9DE3-F642-9496-040D0DC9FCE2}"/>
    <dgm:cxn modelId="{ACAC4694-F7B5-0044-B1F4-4C013F84B864}" type="presOf" srcId="{EFDA977A-3EA3-CD48-A9EB-5D6C75F69EEE}" destId="{765A0373-E8F0-2540-BB91-657271CDD082}" srcOrd="1" destOrd="0" presId="urn:microsoft.com/office/officeart/2005/8/layout/radial1"/>
    <dgm:cxn modelId="{44304299-0FCF-DD4D-985F-EFF56BC22DE4}" srcId="{1F55BED7-1DD0-9648-9A4B-B3606A29D881}" destId="{104D76A8-070C-774B-BFAC-4183367E0D07}" srcOrd="3" destOrd="0" parTransId="{A3CD1713-5F23-1742-86C6-BDE420137975}" sibTransId="{95D99A75-5369-944D-8A1F-EBCE1D9A3E3E}"/>
    <dgm:cxn modelId="{969A389A-E544-BC41-A8EC-FBC6B347EDBA}" srcId="{1F55BED7-1DD0-9648-9A4B-B3606A29D881}" destId="{ABEA12EE-926C-4E48-B1FA-373871BA8DA1}" srcOrd="5" destOrd="0" parTransId="{7B460EA6-B0A8-EE4F-B20C-9843B48970E2}" sibTransId="{D83C5539-53D8-B744-B380-D7EB03CA3286}"/>
    <dgm:cxn modelId="{D579029D-8710-054F-A6B7-B3600FB3F491}" type="presOf" srcId="{F9D07AE7-5229-9849-8B61-816BD0CC05B8}" destId="{4D8A0D92-42A9-2141-B665-DA279DDC9A34}" srcOrd="0" destOrd="0" presId="urn:microsoft.com/office/officeart/2005/8/layout/radial1"/>
    <dgm:cxn modelId="{F172DDAA-0973-D746-A65B-6190A3FEA220}" type="presOf" srcId="{0F55B439-AC01-534A-B0A1-CD59127FC925}" destId="{D1D69C61-C052-8346-B2DA-CEA1687DA2A8}" srcOrd="0" destOrd="0" presId="urn:microsoft.com/office/officeart/2005/8/layout/radial1"/>
    <dgm:cxn modelId="{676885AB-3DA7-C849-A2A7-2F1641CF4C3A}" type="presOf" srcId="{A3CD1713-5F23-1742-86C6-BDE420137975}" destId="{2E779458-94EE-A945-A703-74B0E601CE69}" srcOrd="1" destOrd="0" presId="urn:microsoft.com/office/officeart/2005/8/layout/radial1"/>
    <dgm:cxn modelId="{B70CFAB7-723D-E946-88B4-263792A8302F}" type="presOf" srcId="{ABEA12EE-926C-4E48-B1FA-373871BA8DA1}" destId="{3560AE1A-3394-7C44-A2DC-DB89AE9042DC}" srcOrd="0" destOrd="0" presId="urn:microsoft.com/office/officeart/2005/8/layout/radial1"/>
    <dgm:cxn modelId="{8F81F1CA-72BE-F843-8D14-1DEC1F6B5262}" type="presOf" srcId="{7DE428CC-5438-024A-A473-496B06204406}" destId="{90B36F30-F670-6C4B-A590-3CB16DF0482A}" srcOrd="0" destOrd="0" presId="urn:microsoft.com/office/officeart/2005/8/layout/radial1"/>
    <dgm:cxn modelId="{599388D4-8273-C04C-B2D4-969FEE819B04}" type="presOf" srcId="{104D76A8-070C-774B-BFAC-4183367E0D07}" destId="{9C1BFD8E-661A-4546-9494-EB92BC840ED5}" srcOrd="0" destOrd="0" presId="urn:microsoft.com/office/officeart/2005/8/layout/radial1"/>
    <dgm:cxn modelId="{FEC98FDC-2DBB-D346-A1FE-2C0D3C70144B}" type="presOf" srcId="{A2D3A545-3518-6841-A18D-C20A23C7ED92}" destId="{49993E7F-BB54-314E-8FD2-D19354BFA7F7}" srcOrd="0" destOrd="0" presId="urn:microsoft.com/office/officeart/2005/8/layout/radial1"/>
    <dgm:cxn modelId="{65B925E4-0FA0-A642-AFE7-B292D13ADA53}" srcId="{1F55BED7-1DD0-9648-9A4B-B3606A29D881}" destId="{7152E88F-B32A-8A4A-A31C-DA796935141D}" srcOrd="2" destOrd="0" parTransId="{7DE428CC-5438-024A-A473-496B06204406}" sibTransId="{F28E9F31-D66D-794D-9B6B-4FE95C9571B5}"/>
    <dgm:cxn modelId="{50DF26E9-B909-1E47-9069-69EBEA40E2DA}" type="presOf" srcId="{7DE428CC-5438-024A-A473-496B06204406}" destId="{40A0E621-6B3A-334C-80AC-2AFEF0A98A3C}" srcOrd="1" destOrd="0" presId="urn:microsoft.com/office/officeart/2005/8/layout/radial1"/>
    <dgm:cxn modelId="{7F4FD7EA-2677-AF43-AACF-920C5F39D95B}" type="presOf" srcId="{D41E4AC9-3E34-6245-870C-155C625A092F}" destId="{60669FF3-C7B7-8E4F-A5E7-A31385F6F986}" srcOrd="0" destOrd="0" presId="urn:microsoft.com/office/officeart/2005/8/layout/radial1"/>
    <dgm:cxn modelId="{E31E5FED-B1F4-FC43-B925-BDEA49F96A37}" type="presOf" srcId="{3757400B-F80C-4843-90DE-1CA6ECDF81FA}" destId="{B8413A4F-1684-5547-B1DB-3BEF67199926}" srcOrd="0" destOrd="0" presId="urn:microsoft.com/office/officeart/2005/8/layout/radial1"/>
    <dgm:cxn modelId="{84EAA906-CD43-A14B-96A8-D909FA05A9B0}" type="presParOf" srcId="{B8413A4F-1684-5547-B1DB-3BEF67199926}" destId="{14A1B21E-57FD-1B48-815E-8A2473593321}" srcOrd="0" destOrd="0" presId="urn:microsoft.com/office/officeart/2005/8/layout/radial1"/>
    <dgm:cxn modelId="{3B7861DC-F9D0-454A-87B8-02CEB2A3D3CE}" type="presParOf" srcId="{B8413A4F-1684-5547-B1DB-3BEF67199926}" destId="{85192916-B867-304A-873E-7692932E2DFF}" srcOrd="1" destOrd="0" presId="urn:microsoft.com/office/officeart/2005/8/layout/radial1"/>
    <dgm:cxn modelId="{09AC1B54-681D-B64A-A448-A697342657E0}" type="presParOf" srcId="{85192916-B867-304A-873E-7692932E2DFF}" destId="{16801198-629E-CC45-AAEC-4D3393A8D13D}" srcOrd="0" destOrd="0" presId="urn:microsoft.com/office/officeart/2005/8/layout/radial1"/>
    <dgm:cxn modelId="{719A165D-BC5B-174D-99E8-C60D8AFB2CAB}" type="presParOf" srcId="{B8413A4F-1684-5547-B1DB-3BEF67199926}" destId="{60669FF3-C7B7-8E4F-A5E7-A31385F6F986}" srcOrd="2" destOrd="0" presId="urn:microsoft.com/office/officeart/2005/8/layout/radial1"/>
    <dgm:cxn modelId="{C131BC80-A1FD-B142-B2BB-B28F7F29D7CB}" type="presParOf" srcId="{B8413A4F-1684-5547-B1DB-3BEF67199926}" destId="{43B43326-9996-B04A-B252-2D341BA1A2B5}" srcOrd="3" destOrd="0" presId="urn:microsoft.com/office/officeart/2005/8/layout/radial1"/>
    <dgm:cxn modelId="{27C11935-FEC0-B242-8DF6-D19588592D88}" type="presParOf" srcId="{43B43326-9996-B04A-B252-2D341BA1A2B5}" destId="{82B53849-2DA6-C446-9154-7D1C883D139C}" srcOrd="0" destOrd="0" presId="urn:microsoft.com/office/officeart/2005/8/layout/radial1"/>
    <dgm:cxn modelId="{3E0C3865-1ADB-A34C-AEE6-EDD3ACB486AB}" type="presParOf" srcId="{B8413A4F-1684-5547-B1DB-3BEF67199926}" destId="{4D8A0D92-42A9-2141-B665-DA279DDC9A34}" srcOrd="4" destOrd="0" presId="urn:microsoft.com/office/officeart/2005/8/layout/radial1"/>
    <dgm:cxn modelId="{0B3714E6-5CF3-2E4D-BD18-B4FF7BA457ED}" type="presParOf" srcId="{B8413A4F-1684-5547-B1DB-3BEF67199926}" destId="{90B36F30-F670-6C4B-A590-3CB16DF0482A}" srcOrd="5" destOrd="0" presId="urn:microsoft.com/office/officeart/2005/8/layout/radial1"/>
    <dgm:cxn modelId="{4A8C90ED-A556-2F4E-811E-089A43BA4E60}" type="presParOf" srcId="{90B36F30-F670-6C4B-A590-3CB16DF0482A}" destId="{40A0E621-6B3A-334C-80AC-2AFEF0A98A3C}" srcOrd="0" destOrd="0" presId="urn:microsoft.com/office/officeart/2005/8/layout/radial1"/>
    <dgm:cxn modelId="{7126033D-26F5-FD41-8A6B-41F6BC85C700}" type="presParOf" srcId="{B8413A4F-1684-5547-B1DB-3BEF67199926}" destId="{D48D42F9-692D-8D45-B1A5-23F21534B792}" srcOrd="6" destOrd="0" presId="urn:microsoft.com/office/officeart/2005/8/layout/radial1"/>
    <dgm:cxn modelId="{BCB00DEA-D76D-A04D-8580-B4714EA4E50B}" type="presParOf" srcId="{B8413A4F-1684-5547-B1DB-3BEF67199926}" destId="{37A08615-0C5E-C446-80CD-00EBA4F47083}" srcOrd="7" destOrd="0" presId="urn:microsoft.com/office/officeart/2005/8/layout/radial1"/>
    <dgm:cxn modelId="{0ACD9213-2461-C648-A153-E8FEE1B576E6}" type="presParOf" srcId="{37A08615-0C5E-C446-80CD-00EBA4F47083}" destId="{2E779458-94EE-A945-A703-74B0E601CE69}" srcOrd="0" destOrd="0" presId="urn:microsoft.com/office/officeart/2005/8/layout/radial1"/>
    <dgm:cxn modelId="{811DDE40-531E-3046-8698-7CF16C22E97E}" type="presParOf" srcId="{B8413A4F-1684-5547-B1DB-3BEF67199926}" destId="{9C1BFD8E-661A-4546-9494-EB92BC840ED5}" srcOrd="8" destOrd="0" presId="urn:microsoft.com/office/officeart/2005/8/layout/radial1"/>
    <dgm:cxn modelId="{F27AC425-4BCC-DD49-BC80-3D41084A6BAE}" type="presParOf" srcId="{B8413A4F-1684-5547-B1DB-3BEF67199926}" destId="{45F91C12-0EE8-634B-8998-8FA8030E1A1A}" srcOrd="9" destOrd="0" presId="urn:microsoft.com/office/officeart/2005/8/layout/radial1"/>
    <dgm:cxn modelId="{59596EA4-99C4-1A41-ACA5-74549413894B}" type="presParOf" srcId="{45F91C12-0EE8-634B-8998-8FA8030E1A1A}" destId="{765A0373-E8F0-2540-BB91-657271CDD082}" srcOrd="0" destOrd="0" presId="urn:microsoft.com/office/officeart/2005/8/layout/radial1"/>
    <dgm:cxn modelId="{692547CA-614F-3847-AE1C-337345D0D9EE}" type="presParOf" srcId="{B8413A4F-1684-5547-B1DB-3BEF67199926}" destId="{49993E7F-BB54-314E-8FD2-D19354BFA7F7}" srcOrd="10" destOrd="0" presId="urn:microsoft.com/office/officeart/2005/8/layout/radial1"/>
    <dgm:cxn modelId="{CE2FE446-1FBF-FA43-97C6-4E7FF9F70486}" type="presParOf" srcId="{B8413A4F-1684-5547-B1DB-3BEF67199926}" destId="{AE4A6567-FBC1-694C-BD28-2B535686568F}" srcOrd="11" destOrd="0" presId="urn:microsoft.com/office/officeart/2005/8/layout/radial1"/>
    <dgm:cxn modelId="{AED5E924-A44B-5646-B573-598EE5039EB5}" type="presParOf" srcId="{AE4A6567-FBC1-694C-BD28-2B535686568F}" destId="{3426FEE2-6939-8D47-B424-2679046A59D3}" srcOrd="0" destOrd="0" presId="urn:microsoft.com/office/officeart/2005/8/layout/radial1"/>
    <dgm:cxn modelId="{D6C513B8-8C2E-BC4D-9055-EF20BDCF20DF}" type="presParOf" srcId="{B8413A4F-1684-5547-B1DB-3BEF67199926}" destId="{3560AE1A-3394-7C44-A2DC-DB89AE9042DC}" srcOrd="12" destOrd="0" presId="urn:microsoft.com/office/officeart/2005/8/layout/radial1"/>
    <dgm:cxn modelId="{762AF5F3-EBD8-2B42-9A33-6611E81263BC}" type="presParOf" srcId="{B8413A4F-1684-5547-B1DB-3BEF67199926}" destId="{D1D69C61-C052-8346-B2DA-CEA1687DA2A8}" srcOrd="13" destOrd="0" presId="urn:microsoft.com/office/officeart/2005/8/layout/radial1"/>
    <dgm:cxn modelId="{3306F3FE-09C0-A140-9897-D434563F57AD}" type="presParOf" srcId="{D1D69C61-C052-8346-B2DA-CEA1687DA2A8}" destId="{7C071C21-8299-1B4B-810B-5C0B4DE6D262}" srcOrd="0" destOrd="0" presId="urn:microsoft.com/office/officeart/2005/8/layout/radial1"/>
    <dgm:cxn modelId="{26E16AB3-ADE0-2143-A5E3-357841EC2A06}" type="presParOf" srcId="{B8413A4F-1684-5547-B1DB-3BEF67199926}" destId="{60C4E8BF-A07C-0949-96C3-ADD4E247711B}"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757400B-F80C-4843-90DE-1CA6ECDF81FA}" type="doc">
      <dgm:prSet loTypeId="urn:microsoft.com/office/officeart/2005/8/layout/radial1" loCatId="" qsTypeId="urn:microsoft.com/office/officeart/2005/8/quickstyle/simple1" qsCatId="simple" csTypeId="urn:microsoft.com/office/officeart/2005/8/colors/accent1_2" csCatId="accent1" phldr="1"/>
      <dgm:spPr/>
      <dgm:t>
        <a:bodyPr/>
        <a:lstStyle/>
        <a:p>
          <a:endParaRPr lang="nl-NL"/>
        </a:p>
      </dgm:t>
    </dgm:pt>
    <dgm:pt modelId="{D41E4AC9-3E34-6245-870C-155C625A092F}">
      <dgm:prSet phldrT="[Tekst]" phldr="1"/>
      <dgm:spPr>
        <a:solidFill>
          <a:srgbClr val="FF0000"/>
        </a:solidFill>
      </dgm:spPr>
      <dgm:t>
        <a:bodyPr/>
        <a:lstStyle/>
        <a:p>
          <a:endParaRPr lang="nl-NL" dirty="0"/>
        </a:p>
      </dgm:t>
    </dgm:pt>
    <dgm:pt modelId="{C2955877-9D23-C946-A43F-253BCAAF7655}" type="parTrans" cxnId="{98F50A59-9E5E-C949-845B-1E6979A7E062}">
      <dgm:prSet/>
      <dgm:spPr/>
      <dgm:t>
        <a:bodyPr/>
        <a:lstStyle/>
        <a:p>
          <a:endParaRPr lang="nl-NL"/>
        </a:p>
      </dgm:t>
    </dgm:pt>
    <dgm:pt modelId="{D4E17FBE-056B-784A-8673-906076C1AE92}" type="sibTrans" cxnId="{98F50A59-9E5E-C949-845B-1E6979A7E062}">
      <dgm:prSet/>
      <dgm:spPr/>
      <dgm:t>
        <a:bodyPr/>
        <a:lstStyle/>
        <a:p>
          <a:endParaRPr lang="nl-NL"/>
        </a:p>
      </dgm:t>
    </dgm:pt>
    <dgm:pt modelId="{F9D07AE7-5229-9849-8B61-816BD0CC05B8}">
      <dgm:prSet phldrT="[Tekst]" phldr="1"/>
      <dgm:spPr>
        <a:solidFill>
          <a:srgbClr val="FFC000"/>
        </a:solidFill>
      </dgm:spPr>
      <dgm:t>
        <a:bodyPr/>
        <a:lstStyle/>
        <a:p>
          <a:endParaRPr lang="nl-NL"/>
        </a:p>
      </dgm:t>
    </dgm:pt>
    <dgm:pt modelId="{5B357CE3-4631-7247-B684-D5D28E8BF3AA}" type="parTrans" cxnId="{77AD9544-DFDD-BA49-8A29-8DAAA51C5CCB}">
      <dgm:prSet/>
      <dgm:spPr/>
      <dgm:t>
        <a:bodyPr/>
        <a:lstStyle/>
        <a:p>
          <a:endParaRPr lang="nl-NL"/>
        </a:p>
      </dgm:t>
    </dgm:pt>
    <dgm:pt modelId="{A05E15F2-45E0-EC47-B2C1-D0674E6E9A74}" type="sibTrans" cxnId="{77AD9544-DFDD-BA49-8A29-8DAAA51C5CCB}">
      <dgm:prSet/>
      <dgm:spPr/>
      <dgm:t>
        <a:bodyPr/>
        <a:lstStyle/>
        <a:p>
          <a:endParaRPr lang="nl-NL"/>
        </a:p>
      </dgm:t>
    </dgm:pt>
    <dgm:pt modelId="{7152E88F-B32A-8A4A-A31C-DA796935141D}">
      <dgm:prSet phldrT="[Tekst]" phldr="1"/>
      <dgm:spPr>
        <a:solidFill>
          <a:schemeClr val="accent1"/>
        </a:solidFill>
      </dgm:spPr>
      <dgm:t>
        <a:bodyPr/>
        <a:lstStyle/>
        <a:p>
          <a:endParaRPr lang="nl-NL"/>
        </a:p>
      </dgm:t>
    </dgm:pt>
    <dgm:pt modelId="{7DE428CC-5438-024A-A473-496B06204406}" type="parTrans" cxnId="{65B925E4-0FA0-A642-AFE7-B292D13ADA53}">
      <dgm:prSet/>
      <dgm:spPr/>
      <dgm:t>
        <a:bodyPr/>
        <a:lstStyle/>
        <a:p>
          <a:endParaRPr lang="nl-NL"/>
        </a:p>
      </dgm:t>
    </dgm:pt>
    <dgm:pt modelId="{F28E9F31-D66D-794D-9B6B-4FE95C9571B5}" type="sibTrans" cxnId="{65B925E4-0FA0-A642-AFE7-B292D13ADA53}">
      <dgm:prSet/>
      <dgm:spPr/>
      <dgm:t>
        <a:bodyPr/>
        <a:lstStyle/>
        <a:p>
          <a:endParaRPr lang="nl-NL"/>
        </a:p>
      </dgm:t>
    </dgm:pt>
    <dgm:pt modelId="{104D76A8-070C-774B-BFAC-4183367E0D07}">
      <dgm:prSet phldrT="[Tekst]" phldr="1"/>
      <dgm:spPr>
        <a:solidFill>
          <a:srgbClr val="FF0000"/>
        </a:solidFill>
      </dgm:spPr>
      <dgm:t>
        <a:bodyPr/>
        <a:lstStyle/>
        <a:p>
          <a:endParaRPr lang="nl-NL" dirty="0"/>
        </a:p>
      </dgm:t>
    </dgm:pt>
    <dgm:pt modelId="{A3CD1713-5F23-1742-86C6-BDE420137975}" type="parTrans" cxnId="{44304299-0FCF-DD4D-985F-EFF56BC22DE4}">
      <dgm:prSet/>
      <dgm:spPr/>
      <dgm:t>
        <a:bodyPr/>
        <a:lstStyle/>
        <a:p>
          <a:endParaRPr lang="nl-NL"/>
        </a:p>
      </dgm:t>
    </dgm:pt>
    <dgm:pt modelId="{95D99A75-5369-944D-8A1F-EBCE1D9A3E3E}" type="sibTrans" cxnId="{44304299-0FCF-DD4D-985F-EFF56BC22DE4}">
      <dgm:prSet/>
      <dgm:spPr/>
      <dgm:t>
        <a:bodyPr/>
        <a:lstStyle/>
        <a:p>
          <a:endParaRPr lang="nl-NL"/>
        </a:p>
      </dgm:t>
    </dgm:pt>
    <dgm:pt modelId="{1F55BED7-1DD0-9648-9A4B-B3606A29D881}">
      <dgm:prSet phldrT="[Tekst]" phldr="1"/>
      <dgm:spPr/>
      <dgm:t>
        <a:bodyPr/>
        <a:lstStyle/>
        <a:p>
          <a:endParaRPr lang="nl-NL"/>
        </a:p>
      </dgm:t>
    </dgm:pt>
    <dgm:pt modelId="{54E8E31D-A538-8648-B29D-4D08D0E5DB1C}" type="sibTrans" cxnId="{1AA09663-5A79-8148-89DA-CFF0F9645A7F}">
      <dgm:prSet/>
      <dgm:spPr/>
      <dgm:t>
        <a:bodyPr/>
        <a:lstStyle/>
        <a:p>
          <a:endParaRPr lang="nl-NL"/>
        </a:p>
      </dgm:t>
    </dgm:pt>
    <dgm:pt modelId="{1EF2933C-1AB6-C844-9D8B-82BBA69907D7}" type="parTrans" cxnId="{1AA09663-5A79-8148-89DA-CFF0F9645A7F}">
      <dgm:prSet/>
      <dgm:spPr/>
      <dgm:t>
        <a:bodyPr/>
        <a:lstStyle/>
        <a:p>
          <a:endParaRPr lang="nl-NL"/>
        </a:p>
      </dgm:t>
    </dgm:pt>
    <dgm:pt modelId="{3A95241D-7010-4945-BA0B-6364B4051BC1}">
      <dgm:prSet phldrT="[Tekst]"/>
      <dgm:spPr>
        <a:solidFill>
          <a:schemeClr val="accent1"/>
        </a:solidFill>
      </dgm:spPr>
      <dgm:t>
        <a:bodyPr/>
        <a:lstStyle/>
        <a:p>
          <a:endParaRPr lang="nl-NL" dirty="0">
            <a:solidFill>
              <a:srgbClr val="FF0000"/>
            </a:solidFill>
          </a:endParaRPr>
        </a:p>
      </dgm:t>
    </dgm:pt>
    <dgm:pt modelId="{0F55B439-AC01-534A-B0A1-CD59127FC925}" type="parTrans" cxnId="{2958698F-EF62-9349-9D0F-DE06EF74B62C}">
      <dgm:prSet/>
      <dgm:spPr/>
      <dgm:t>
        <a:bodyPr/>
        <a:lstStyle/>
        <a:p>
          <a:endParaRPr lang="nl-NL"/>
        </a:p>
      </dgm:t>
    </dgm:pt>
    <dgm:pt modelId="{914017F8-9DE3-F642-9496-040D0DC9FCE2}" type="sibTrans" cxnId="{2958698F-EF62-9349-9D0F-DE06EF74B62C}">
      <dgm:prSet/>
      <dgm:spPr/>
      <dgm:t>
        <a:bodyPr/>
        <a:lstStyle/>
        <a:p>
          <a:endParaRPr lang="nl-NL"/>
        </a:p>
      </dgm:t>
    </dgm:pt>
    <dgm:pt modelId="{A2D3A545-3518-6841-A18D-C20A23C7ED92}">
      <dgm:prSet phldrT="[Tekst]"/>
      <dgm:spPr/>
      <dgm:t>
        <a:bodyPr/>
        <a:lstStyle/>
        <a:p>
          <a:endParaRPr lang="nl-NL" dirty="0"/>
        </a:p>
      </dgm:t>
    </dgm:pt>
    <dgm:pt modelId="{EFDA977A-3EA3-CD48-A9EB-5D6C75F69EEE}" type="parTrans" cxnId="{46CEA917-05E4-BA45-BB4D-6A3636F9E363}">
      <dgm:prSet/>
      <dgm:spPr/>
      <dgm:t>
        <a:bodyPr/>
        <a:lstStyle/>
        <a:p>
          <a:endParaRPr lang="nl-NL"/>
        </a:p>
      </dgm:t>
    </dgm:pt>
    <dgm:pt modelId="{C91356F5-8A45-C346-9C50-A944614366C4}" type="sibTrans" cxnId="{46CEA917-05E4-BA45-BB4D-6A3636F9E363}">
      <dgm:prSet/>
      <dgm:spPr/>
      <dgm:t>
        <a:bodyPr/>
        <a:lstStyle/>
        <a:p>
          <a:endParaRPr lang="nl-NL"/>
        </a:p>
      </dgm:t>
    </dgm:pt>
    <dgm:pt modelId="{ABEA12EE-926C-4E48-B1FA-373871BA8DA1}">
      <dgm:prSet phldrT="[Tekst]"/>
      <dgm:spPr/>
      <dgm:t>
        <a:bodyPr/>
        <a:lstStyle/>
        <a:p>
          <a:endParaRPr lang="nl-NL" dirty="0"/>
        </a:p>
      </dgm:t>
    </dgm:pt>
    <dgm:pt modelId="{7B460EA6-B0A8-EE4F-B20C-9843B48970E2}" type="parTrans" cxnId="{969A389A-E544-BC41-A8EC-FBC6B347EDBA}">
      <dgm:prSet/>
      <dgm:spPr/>
      <dgm:t>
        <a:bodyPr/>
        <a:lstStyle/>
        <a:p>
          <a:endParaRPr lang="nl-NL"/>
        </a:p>
      </dgm:t>
    </dgm:pt>
    <dgm:pt modelId="{D83C5539-53D8-B744-B380-D7EB03CA3286}" type="sibTrans" cxnId="{969A389A-E544-BC41-A8EC-FBC6B347EDBA}">
      <dgm:prSet/>
      <dgm:spPr/>
      <dgm:t>
        <a:bodyPr/>
        <a:lstStyle/>
        <a:p>
          <a:endParaRPr lang="nl-NL"/>
        </a:p>
      </dgm:t>
    </dgm:pt>
    <dgm:pt modelId="{B8413A4F-1684-5547-B1DB-3BEF67199926}" type="pres">
      <dgm:prSet presAssocID="{3757400B-F80C-4843-90DE-1CA6ECDF81FA}" presName="cycle" presStyleCnt="0">
        <dgm:presLayoutVars>
          <dgm:chMax val="1"/>
          <dgm:dir/>
          <dgm:animLvl val="ctr"/>
          <dgm:resizeHandles val="exact"/>
        </dgm:presLayoutVars>
      </dgm:prSet>
      <dgm:spPr/>
    </dgm:pt>
    <dgm:pt modelId="{14A1B21E-57FD-1B48-815E-8A2473593321}" type="pres">
      <dgm:prSet presAssocID="{1F55BED7-1DD0-9648-9A4B-B3606A29D881}" presName="centerShape" presStyleLbl="node0" presStyleIdx="0" presStyleCnt="1"/>
      <dgm:spPr/>
    </dgm:pt>
    <dgm:pt modelId="{85192916-B867-304A-873E-7692932E2DFF}" type="pres">
      <dgm:prSet presAssocID="{C2955877-9D23-C946-A43F-253BCAAF7655}" presName="Name9" presStyleLbl="parChTrans1D2" presStyleIdx="0" presStyleCnt="7"/>
      <dgm:spPr/>
    </dgm:pt>
    <dgm:pt modelId="{16801198-629E-CC45-AAEC-4D3393A8D13D}" type="pres">
      <dgm:prSet presAssocID="{C2955877-9D23-C946-A43F-253BCAAF7655}" presName="connTx" presStyleLbl="parChTrans1D2" presStyleIdx="0" presStyleCnt="7"/>
      <dgm:spPr/>
    </dgm:pt>
    <dgm:pt modelId="{60669FF3-C7B7-8E4F-A5E7-A31385F6F986}" type="pres">
      <dgm:prSet presAssocID="{D41E4AC9-3E34-6245-870C-155C625A092F}" presName="node" presStyleLbl="node1" presStyleIdx="0" presStyleCnt="7">
        <dgm:presLayoutVars>
          <dgm:bulletEnabled val="1"/>
        </dgm:presLayoutVars>
      </dgm:prSet>
      <dgm:spPr/>
    </dgm:pt>
    <dgm:pt modelId="{43B43326-9996-B04A-B252-2D341BA1A2B5}" type="pres">
      <dgm:prSet presAssocID="{5B357CE3-4631-7247-B684-D5D28E8BF3AA}" presName="Name9" presStyleLbl="parChTrans1D2" presStyleIdx="1" presStyleCnt="7"/>
      <dgm:spPr/>
    </dgm:pt>
    <dgm:pt modelId="{82B53849-2DA6-C446-9154-7D1C883D139C}" type="pres">
      <dgm:prSet presAssocID="{5B357CE3-4631-7247-B684-D5D28E8BF3AA}" presName="connTx" presStyleLbl="parChTrans1D2" presStyleIdx="1" presStyleCnt="7"/>
      <dgm:spPr/>
    </dgm:pt>
    <dgm:pt modelId="{4D8A0D92-42A9-2141-B665-DA279DDC9A34}" type="pres">
      <dgm:prSet presAssocID="{F9D07AE7-5229-9849-8B61-816BD0CC05B8}" presName="node" presStyleLbl="node1" presStyleIdx="1" presStyleCnt="7">
        <dgm:presLayoutVars>
          <dgm:bulletEnabled val="1"/>
        </dgm:presLayoutVars>
      </dgm:prSet>
      <dgm:spPr/>
    </dgm:pt>
    <dgm:pt modelId="{90B36F30-F670-6C4B-A590-3CB16DF0482A}" type="pres">
      <dgm:prSet presAssocID="{7DE428CC-5438-024A-A473-496B06204406}" presName="Name9" presStyleLbl="parChTrans1D2" presStyleIdx="2" presStyleCnt="7"/>
      <dgm:spPr/>
    </dgm:pt>
    <dgm:pt modelId="{40A0E621-6B3A-334C-80AC-2AFEF0A98A3C}" type="pres">
      <dgm:prSet presAssocID="{7DE428CC-5438-024A-A473-496B06204406}" presName="connTx" presStyleLbl="parChTrans1D2" presStyleIdx="2" presStyleCnt="7"/>
      <dgm:spPr/>
    </dgm:pt>
    <dgm:pt modelId="{D48D42F9-692D-8D45-B1A5-23F21534B792}" type="pres">
      <dgm:prSet presAssocID="{7152E88F-B32A-8A4A-A31C-DA796935141D}" presName="node" presStyleLbl="node1" presStyleIdx="2" presStyleCnt="7">
        <dgm:presLayoutVars>
          <dgm:bulletEnabled val="1"/>
        </dgm:presLayoutVars>
      </dgm:prSet>
      <dgm:spPr/>
    </dgm:pt>
    <dgm:pt modelId="{37A08615-0C5E-C446-80CD-00EBA4F47083}" type="pres">
      <dgm:prSet presAssocID="{A3CD1713-5F23-1742-86C6-BDE420137975}" presName="Name9" presStyleLbl="parChTrans1D2" presStyleIdx="3" presStyleCnt="7"/>
      <dgm:spPr/>
    </dgm:pt>
    <dgm:pt modelId="{2E779458-94EE-A945-A703-74B0E601CE69}" type="pres">
      <dgm:prSet presAssocID="{A3CD1713-5F23-1742-86C6-BDE420137975}" presName="connTx" presStyleLbl="parChTrans1D2" presStyleIdx="3" presStyleCnt="7"/>
      <dgm:spPr/>
    </dgm:pt>
    <dgm:pt modelId="{9C1BFD8E-661A-4546-9494-EB92BC840ED5}" type="pres">
      <dgm:prSet presAssocID="{104D76A8-070C-774B-BFAC-4183367E0D07}" presName="node" presStyleLbl="node1" presStyleIdx="3" presStyleCnt="7">
        <dgm:presLayoutVars>
          <dgm:bulletEnabled val="1"/>
        </dgm:presLayoutVars>
      </dgm:prSet>
      <dgm:spPr/>
    </dgm:pt>
    <dgm:pt modelId="{45F91C12-0EE8-634B-8998-8FA8030E1A1A}" type="pres">
      <dgm:prSet presAssocID="{EFDA977A-3EA3-CD48-A9EB-5D6C75F69EEE}" presName="Name9" presStyleLbl="parChTrans1D2" presStyleIdx="4" presStyleCnt="7"/>
      <dgm:spPr/>
    </dgm:pt>
    <dgm:pt modelId="{765A0373-E8F0-2540-BB91-657271CDD082}" type="pres">
      <dgm:prSet presAssocID="{EFDA977A-3EA3-CD48-A9EB-5D6C75F69EEE}" presName="connTx" presStyleLbl="parChTrans1D2" presStyleIdx="4" presStyleCnt="7"/>
      <dgm:spPr/>
    </dgm:pt>
    <dgm:pt modelId="{49993E7F-BB54-314E-8FD2-D19354BFA7F7}" type="pres">
      <dgm:prSet presAssocID="{A2D3A545-3518-6841-A18D-C20A23C7ED92}" presName="node" presStyleLbl="node1" presStyleIdx="4" presStyleCnt="7">
        <dgm:presLayoutVars>
          <dgm:bulletEnabled val="1"/>
        </dgm:presLayoutVars>
      </dgm:prSet>
      <dgm:spPr/>
    </dgm:pt>
    <dgm:pt modelId="{AE4A6567-FBC1-694C-BD28-2B535686568F}" type="pres">
      <dgm:prSet presAssocID="{7B460EA6-B0A8-EE4F-B20C-9843B48970E2}" presName="Name9" presStyleLbl="parChTrans1D2" presStyleIdx="5" presStyleCnt="7"/>
      <dgm:spPr/>
    </dgm:pt>
    <dgm:pt modelId="{3426FEE2-6939-8D47-B424-2679046A59D3}" type="pres">
      <dgm:prSet presAssocID="{7B460EA6-B0A8-EE4F-B20C-9843B48970E2}" presName="connTx" presStyleLbl="parChTrans1D2" presStyleIdx="5" presStyleCnt="7"/>
      <dgm:spPr/>
    </dgm:pt>
    <dgm:pt modelId="{3560AE1A-3394-7C44-A2DC-DB89AE9042DC}" type="pres">
      <dgm:prSet presAssocID="{ABEA12EE-926C-4E48-B1FA-373871BA8DA1}" presName="node" presStyleLbl="node1" presStyleIdx="5" presStyleCnt="7">
        <dgm:presLayoutVars>
          <dgm:bulletEnabled val="1"/>
        </dgm:presLayoutVars>
      </dgm:prSet>
      <dgm:spPr/>
    </dgm:pt>
    <dgm:pt modelId="{D1D69C61-C052-8346-B2DA-CEA1687DA2A8}" type="pres">
      <dgm:prSet presAssocID="{0F55B439-AC01-534A-B0A1-CD59127FC925}" presName="Name9" presStyleLbl="parChTrans1D2" presStyleIdx="6" presStyleCnt="7"/>
      <dgm:spPr/>
    </dgm:pt>
    <dgm:pt modelId="{7C071C21-8299-1B4B-810B-5C0B4DE6D262}" type="pres">
      <dgm:prSet presAssocID="{0F55B439-AC01-534A-B0A1-CD59127FC925}" presName="connTx" presStyleLbl="parChTrans1D2" presStyleIdx="6" presStyleCnt="7"/>
      <dgm:spPr/>
    </dgm:pt>
    <dgm:pt modelId="{60C4E8BF-A07C-0949-96C3-ADD4E247711B}" type="pres">
      <dgm:prSet presAssocID="{3A95241D-7010-4945-BA0B-6364B4051BC1}" presName="node" presStyleLbl="node1" presStyleIdx="6" presStyleCnt="7">
        <dgm:presLayoutVars>
          <dgm:bulletEnabled val="1"/>
        </dgm:presLayoutVars>
      </dgm:prSet>
      <dgm:spPr/>
    </dgm:pt>
  </dgm:ptLst>
  <dgm:cxnLst>
    <dgm:cxn modelId="{CDB77402-0524-7449-9905-CE92B40C8AAB}" type="presOf" srcId="{5B357CE3-4631-7247-B684-D5D28E8BF3AA}" destId="{82B53849-2DA6-C446-9154-7D1C883D139C}" srcOrd="1" destOrd="0" presId="urn:microsoft.com/office/officeart/2005/8/layout/radial1"/>
    <dgm:cxn modelId="{BFA7BF0A-2FF5-E643-BA8E-A077BAE05473}" type="presOf" srcId="{A3CD1713-5F23-1742-86C6-BDE420137975}" destId="{37A08615-0C5E-C446-80CD-00EBA4F47083}" srcOrd="0" destOrd="0" presId="urn:microsoft.com/office/officeart/2005/8/layout/radial1"/>
    <dgm:cxn modelId="{20DB8815-8441-9F46-8FAD-641E479436C1}" type="presOf" srcId="{C2955877-9D23-C946-A43F-253BCAAF7655}" destId="{16801198-629E-CC45-AAEC-4D3393A8D13D}" srcOrd="1" destOrd="0" presId="urn:microsoft.com/office/officeart/2005/8/layout/radial1"/>
    <dgm:cxn modelId="{46CEA917-05E4-BA45-BB4D-6A3636F9E363}" srcId="{1F55BED7-1DD0-9648-9A4B-B3606A29D881}" destId="{A2D3A545-3518-6841-A18D-C20A23C7ED92}" srcOrd="4" destOrd="0" parTransId="{EFDA977A-3EA3-CD48-A9EB-5D6C75F69EEE}" sibTransId="{C91356F5-8A45-C346-9C50-A944614366C4}"/>
    <dgm:cxn modelId="{B0558022-2651-AD40-9ED5-BE77D0AFBF36}" type="presOf" srcId="{5B357CE3-4631-7247-B684-D5D28E8BF3AA}" destId="{43B43326-9996-B04A-B252-2D341BA1A2B5}" srcOrd="0" destOrd="0" presId="urn:microsoft.com/office/officeart/2005/8/layout/radial1"/>
    <dgm:cxn modelId="{6708ED2E-DEF3-624A-BBED-A243BC284AD7}" type="presOf" srcId="{7B460EA6-B0A8-EE4F-B20C-9843B48970E2}" destId="{AE4A6567-FBC1-694C-BD28-2B535686568F}" srcOrd="0" destOrd="0" presId="urn:microsoft.com/office/officeart/2005/8/layout/radial1"/>
    <dgm:cxn modelId="{549B2533-4718-C74C-9FAB-57ACDCA0B2FF}" type="presOf" srcId="{C2955877-9D23-C946-A43F-253BCAAF7655}" destId="{85192916-B867-304A-873E-7692932E2DFF}" srcOrd="0" destOrd="0" presId="urn:microsoft.com/office/officeart/2005/8/layout/radial1"/>
    <dgm:cxn modelId="{97276E33-9559-E544-809C-B27EDA2730FC}" type="presOf" srcId="{7B460EA6-B0A8-EE4F-B20C-9843B48970E2}" destId="{3426FEE2-6939-8D47-B424-2679046A59D3}" srcOrd="1" destOrd="0" presId="urn:microsoft.com/office/officeart/2005/8/layout/radial1"/>
    <dgm:cxn modelId="{3922E162-0369-BA46-BE92-8C82A8E34D9A}" type="presOf" srcId="{0F55B439-AC01-534A-B0A1-CD59127FC925}" destId="{7C071C21-8299-1B4B-810B-5C0B4DE6D262}" srcOrd="1" destOrd="0" presId="urn:microsoft.com/office/officeart/2005/8/layout/radial1"/>
    <dgm:cxn modelId="{1AA09663-5A79-8148-89DA-CFF0F9645A7F}" srcId="{3757400B-F80C-4843-90DE-1CA6ECDF81FA}" destId="{1F55BED7-1DD0-9648-9A4B-B3606A29D881}" srcOrd="0" destOrd="0" parTransId="{1EF2933C-1AB6-C844-9D8B-82BBA69907D7}" sibTransId="{54E8E31D-A538-8648-B29D-4D08D0E5DB1C}"/>
    <dgm:cxn modelId="{77AD9544-DFDD-BA49-8A29-8DAAA51C5CCB}" srcId="{1F55BED7-1DD0-9648-9A4B-B3606A29D881}" destId="{F9D07AE7-5229-9849-8B61-816BD0CC05B8}" srcOrd="1" destOrd="0" parTransId="{5B357CE3-4631-7247-B684-D5D28E8BF3AA}" sibTransId="{A05E15F2-45E0-EC47-B2C1-D0674E6E9A74}"/>
    <dgm:cxn modelId="{95D4C447-75B6-3343-B2E8-EFF0128D6D25}" type="presOf" srcId="{7152E88F-B32A-8A4A-A31C-DA796935141D}" destId="{D48D42F9-692D-8D45-B1A5-23F21534B792}" srcOrd="0" destOrd="0" presId="urn:microsoft.com/office/officeart/2005/8/layout/radial1"/>
    <dgm:cxn modelId="{7915BA49-C57C-054A-B6D7-43DAD2F6EE50}" type="presOf" srcId="{EFDA977A-3EA3-CD48-A9EB-5D6C75F69EEE}" destId="{45F91C12-0EE8-634B-8998-8FA8030E1A1A}" srcOrd="0" destOrd="0" presId="urn:microsoft.com/office/officeart/2005/8/layout/radial1"/>
    <dgm:cxn modelId="{98F50A59-9E5E-C949-845B-1E6979A7E062}" srcId="{1F55BED7-1DD0-9648-9A4B-B3606A29D881}" destId="{D41E4AC9-3E34-6245-870C-155C625A092F}" srcOrd="0" destOrd="0" parTransId="{C2955877-9D23-C946-A43F-253BCAAF7655}" sibTransId="{D4E17FBE-056B-784A-8673-906076C1AE92}"/>
    <dgm:cxn modelId="{2F87FC79-1C9B-1348-BD31-E7C514D86F2B}" type="presOf" srcId="{1F55BED7-1DD0-9648-9A4B-B3606A29D881}" destId="{14A1B21E-57FD-1B48-815E-8A2473593321}" srcOrd="0" destOrd="0" presId="urn:microsoft.com/office/officeart/2005/8/layout/radial1"/>
    <dgm:cxn modelId="{44BDF97A-BBB4-874E-9908-4E20CAFECE1A}" type="presOf" srcId="{3A95241D-7010-4945-BA0B-6364B4051BC1}" destId="{60C4E8BF-A07C-0949-96C3-ADD4E247711B}" srcOrd="0" destOrd="0" presId="urn:microsoft.com/office/officeart/2005/8/layout/radial1"/>
    <dgm:cxn modelId="{2958698F-EF62-9349-9D0F-DE06EF74B62C}" srcId="{1F55BED7-1DD0-9648-9A4B-B3606A29D881}" destId="{3A95241D-7010-4945-BA0B-6364B4051BC1}" srcOrd="6" destOrd="0" parTransId="{0F55B439-AC01-534A-B0A1-CD59127FC925}" sibTransId="{914017F8-9DE3-F642-9496-040D0DC9FCE2}"/>
    <dgm:cxn modelId="{ACAC4694-F7B5-0044-B1F4-4C013F84B864}" type="presOf" srcId="{EFDA977A-3EA3-CD48-A9EB-5D6C75F69EEE}" destId="{765A0373-E8F0-2540-BB91-657271CDD082}" srcOrd="1" destOrd="0" presId="urn:microsoft.com/office/officeart/2005/8/layout/radial1"/>
    <dgm:cxn modelId="{44304299-0FCF-DD4D-985F-EFF56BC22DE4}" srcId="{1F55BED7-1DD0-9648-9A4B-B3606A29D881}" destId="{104D76A8-070C-774B-BFAC-4183367E0D07}" srcOrd="3" destOrd="0" parTransId="{A3CD1713-5F23-1742-86C6-BDE420137975}" sibTransId="{95D99A75-5369-944D-8A1F-EBCE1D9A3E3E}"/>
    <dgm:cxn modelId="{969A389A-E544-BC41-A8EC-FBC6B347EDBA}" srcId="{1F55BED7-1DD0-9648-9A4B-B3606A29D881}" destId="{ABEA12EE-926C-4E48-B1FA-373871BA8DA1}" srcOrd="5" destOrd="0" parTransId="{7B460EA6-B0A8-EE4F-B20C-9843B48970E2}" sibTransId="{D83C5539-53D8-B744-B380-D7EB03CA3286}"/>
    <dgm:cxn modelId="{D579029D-8710-054F-A6B7-B3600FB3F491}" type="presOf" srcId="{F9D07AE7-5229-9849-8B61-816BD0CC05B8}" destId="{4D8A0D92-42A9-2141-B665-DA279DDC9A34}" srcOrd="0" destOrd="0" presId="urn:microsoft.com/office/officeart/2005/8/layout/radial1"/>
    <dgm:cxn modelId="{F172DDAA-0973-D746-A65B-6190A3FEA220}" type="presOf" srcId="{0F55B439-AC01-534A-B0A1-CD59127FC925}" destId="{D1D69C61-C052-8346-B2DA-CEA1687DA2A8}" srcOrd="0" destOrd="0" presId="urn:microsoft.com/office/officeart/2005/8/layout/radial1"/>
    <dgm:cxn modelId="{676885AB-3DA7-C849-A2A7-2F1641CF4C3A}" type="presOf" srcId="{A3CD1713-5F23-1742-86C6-BDE420137975}" destId="{2E779458-94EE-A945-A703-74B0E601CE69}" srcOrd="1" destOrd="0" presId="urn:microsoft.com/office/officeart/2005/8/layout/radial1"/>
    <dgm:cxn modelId="{B70CFAB7-723D-E946-88B4-263792A8302F}" type="presOf" srcId="{ABEA12EE-926C-4E48-B1FA-373871BA8DA1}" destId="{3560AE1A-3394-7C44-A2DC-DB89AE9042DC}" srcOrd="0" destOrd="0" presId="urn:microsoft.com/office/officeart/2005/8/layout/radial1"/>
    <dgm:cxn modelId="{8F81F1CA-72BE-F843-8D14-1DEC1F6B5262}" type="presOf" srcId="{7DE428CC-5438-024A-A473-496B06204406}" destId="{90B36F30-F670-6C4B-A590-3CB16DF0482A}" srcOrd="0" destOrd="0" presId="urn:microsoft.com/office/officeart/2005/8/layout/radial1"/>
    <dgm:cxn modelId="{599388D4-8273-C04C-B2D4-969FEE819B04}" type="presOf" srcId="{104D76A8-070C-774B-BFAC-4183367E0D07}" destId="{9C1BFD8E-661A-4546-9494-EB92BC840ED5}" srcOrd="0" destOrd="0" presId="urn:microsoft.com/office/officeart/2005/8/layout/radial1"/>
    <dgm:cxn modelId="{FEC98FDC-2DBB-D346-A1FE-2C0D3C70144B}" type="presOf" srcId="{A2D3A545-3518-6841-A18D-C20A23C7ED92}" destId="{49993E7F-BB54-314E-8FD2-D19354BFA7F7}" srcOrd="0" destOrd="0" presId="urn:microsoft.com/office/officeart/2005/8/layout/radial1"/>
    <dgm:cxn modelId="{65B925E4-0FA0-A642-AFE7-B292D13ADA53}" srcId="{1F55BED7-1DD0-9648-9A4B-B3606A29D881}" destId="{7152E88F-B32A-8A4A-A31C-DA796935141D}" srcOrd="2" destOrd="0" parTransId="{7DE428CC-5438-024A-A473-496B06204406}" sibTransId="{F28E9F31-D66D-794D-9B6B-4FE95C9571B5}"/>
    <dgm:cxn modelId="{50DF26E9-B909-1E47-9069-69EBEA40E2DA}" type="presOf" srcId="{7DE428CC-5438-024A-A473-496B06204406}" destId="{40A0E621-6B3A-334C-80AC-2AFEF0A98A3C}" srcOrd="1" destOrd="0" presId="urn:microsoft.com/office/officeart/2005/8/layout/radial1"/>
    <dgm:cxn modelId="{7F4FD7EA-2677-AF43-AACF-920C5F39D95B}" type="presOf" srcId="{D41E4AC9-3E34-6245-870C-155C625A092F}" destId="{60669FF3-C7B7-8E4F-A5E7-A31385F6F986}" srcOrd="0" destOrd="0" presId="urn:microsoft.com/office/officeart/2005/8/layout/radial1"/>
    <dgm:cxn modelId="{E31E5FED-B1F4-FC43-B925-BDEA49F96A37}" type="presOf" srcId="{3757400B-F80C-4843-90DE-1CA6ECDF81FA}" destId="{B8413A4F-1684-5547-B1DB-3BEF67199926}" srcOrd="0" destOrd="0" presId="urn:microsoft.com/office/officeart/2005/8/layout/radial1"/>
    <dgm:cxn modelId="{84EAA906-CD43-A14B-96A8-D909FA05A9B0}" type="presParOf" srcId="{B8413A4F-1684-5547-B1DB-3BEF67199926}" destId="{14A1B21E-57FD-1B48-815E-8A2473593321}" srcOrd="0" destOrd="0" presId="urn:microsoft.com/office/officeart/2005/8/layout/radial1"/>
    <dgm:cxn modelId="{3B7861DC-F9D0-454A-87B8-02CEB2A3D3CE}" type="presParOf" srcId="{B8413A4F-1684-5547-B1DB-3BEF67199926}" destId="{85192916-B867-304A-873E-7692932E2DFF}" srcOrd="1" destOrd="0" presId="urn:microsoft.com/office/officeart/2005/8/layout/radial1"/>
    <dgm:cxn modelId="{09AC1B54-681D-B64A-A448-A697342657E0}" type="presParOf" srcId="{85192916-B867-304A-873E-7692932E2DFF}" destId="{16801198-629E-CC45-AAEC-4D3393A8D13D}" srcOrd="0" destOrd="0" presId="urn:microsoft.com/office/officeart/2005/8/layout/radial1"/>
    <dgm:cxn modelId="{719A165D-BC5B-174D-99E8-C60D8AFB2CAB}" type="presParOf" srcId="{B8413A4F-1684-5547-B1DB-3BEF67199926}" destId="{60669FF3-C7B7-8E4F-A5E7-A31385F6F986}" srcOrd="2" destOrd="0" presId="urn:microsoft.com/office/officeart/2005/8/layout/radial1"/>
    <dgm:cxn modelId="{C131BC80-A1FD-B142-B2BB-B28F7F29D7CB}" type="presParOf" srcId="{B8413A4F-1684-5547-B1DB-3BEF67199926}" destId="{43B43326-9996-B04A-B252-2D341BA1A2B5}" srcOrd="3" destOrd="0" presId="urn:microsoft.com/office/officeart/2005/8/layout/radial1"/>
    <dgm:cxn modelId="{27C11935-FEC0-B242-8DF6-D19588592D88}" type="presParOf" srcId="{43B43326-9996-B04A-B252-2D341BA1A2B5}" destId="{82B53849-2DA6-C446-9154-7D1C883D139C}" srcOrd="0" destOrd="0" presId="urn:microsoft.com/office/officeart/2005/8/layout/radial1"/>
    <dgm:cxn modelId="{3E0C3865-1ADB-A34C-AEE6-EDD3ACB486AB}" type="presParOf" srcId="{B8413A4F-1684-5547-B1DB-3BEF67199926}" destId="{4D8A0D92-42A9-2141-B665-DA279DDC9A34}" srcOrd="4" destOrd="0" presId="urn:microsoft.com/office/officeart/2005/8/layout/radial1"/>
    <dgm:cxn modelId="{0B3714E6-5CF3-2E4D-BD18-B4FF7BA457ED}" type="presParOf" srcId="{B8413A4F-1684-5547-B1DB-3BEF67199926}" destId="{90B36F30-F670-6C4B-A590-3CB16DF0482A}" srcOrd="5" destOrd="0" presId="urn:microsoft.com/office/officeart/2005/8/layout/radial1"/>
    <dgm:cxn modelId="{4A8C90ED-A556-2F4E-811E-089A43BA4E60}" type="presParOf" srcId="{90B36F30-F670-6C4B-A590-3CB16DF0482A}" destId="{40A0E621-6B3A-334C-80AC-2AFEF0A98A3C}" srcOrd="0" destOrd="0" presId="urn:microsoft.com/office/officeart/2005/8/layout/radial1"/>
    <dgm:cxn modelId="{7126033D-26F5-FD41-8A6B-41F6BC85C700}" type="presParOf" srcId="{B8413A4F-1684-5547-B1DB-3BEF67199926}" destId="{D48D42F9-692D-8D45-B1A5-23F21534B792}" srcOrd="6" destOrd="0" presId="urn:microsoft.com/office/officeart/2005/8/layout/radial1"/>
    <dgm:cxn modelId="{BCB00DEA-D76D-A04D-8580-B4714EA4E50B}" type="presParOf" srcId="{B8413A4F-1684-5547-B1DB-3BEF67199926}" destId="{37A08615-0C5E-C446-80CD-00EBA4F47083}" srcOrd="7" destOrd="0" presId="urn:microsoft.com/office/officeart/2005/8/layout/radial1"/>
    <dgm:cxn modelId="{0ACD9213-2461-C648-A153-E8FEE1B576E6}" type="presParOf" srcId="{37A08615-0C5E-C446-80CD-00EBA4F47083}" destId="{2E779458-94EE-A945-A703-74B0E601CE69}" srcOrd="0" destOrd="0" presId="urn:microsoft.com/office/officeart/2005/8/layout/radial1"/>
    <dgm:cxn modelId="{811DDE40-531E-3046-8698-7CF16C22E97E}" type="presParOf" srcId="{B8413A4F-1684-5547-B1DB-3BEF67199926}" destId="{9C1BFD8E-661A-4546-9494-EB92BC840ED5}" srcOrd="8" destOrd="0" presId="urn:microsoft.com/office/officeart/2005/8/layout/radial1"/>
    <dgm:cxn modelId="{F27AC425-4BCC-DD49-BC80-3D41084A6BAE}" type="presParOf" srcId="{B8413A4F-1684-5547-B1DB-3BEF67199926}" destId="{45F91C12-0EE8-634B-8998-8FA8030E1A1A}" srcOrd="9" destOrd="0" presId="urn:microsoft.com/office/officeart/2005/8/layout/radial1"/>
    <dgm:cxn modelId="{59596EA4-99C4-1A41-ACA5-74549413894B}" type="presParOf" srcId="{45F91C12-0EE8-634B-8998-8FA8030E1A1A}" destId="{765A0373-E8F0-2540-BB91-657271CDD082}" srcOrd="0" destOrd="0" presId="urn:microsoft.com/office/officeart/2005/8/layout/radial1"/>
    <dgm:cxn modelId="{692547CA-614F-3847-AE1C-337345D0D9EE}" type="presParOf" srcId="{B8413A4F-1684-5547-B1DB-3BEF67199926}" destId="{49993E7F-BB54-314E-8FD2-D19354BFA7F7}" srcOrd="10" destOrd="0" presId="urn:microsoft.com/office/officeart/2005/8/layout/radial1"/>
    <dgm:cxn modelId="{CE2FE446-1FBF-FA43-97C6-4E7FF9F70486}" type="presParOf" srcId="{B8413A4F-1684-5547-B1DB-3BEF67199926}" destId="{AE4A6567-FBC1-694C-BD28-2B535686568F}" srcOrd="11" destOrd="0" presId="urn:microsoft.com/office/officeart/2005/8/layout/radial1"/>
    <dgm:cxn modelId="{AED5E924-A44B-5646-B573-598EE5039EB5}" type="presParOf" srcId="{AE4A6567-FBC1-694C-BD28-2B535686568F}" destId="{3426FEE2-6939-8D47-B424-2679046A59D3}" srcOrd="0" destOrd="0" presId="urn:microsoft.com/office/officeart/2005/8/layout/radial1"/>
    <dgm:cxn modelId="{D6C513B8-8C2E-BC4D-9055-EF20BDCF20DF}" type="presParOf" srcId="{B8413A4F-1684-5547-B1DB-3BEF67199926}" destId="{3560AE1A-3394-7C44-A2DC-DB89AE9042DC}" srcOrd="12" destOrd="0" presId="urn:microsoft.com/office/officeart/2005/8/layout/radial1"/>
    <dgm:cxn modelId="{762AF5F3-EBD8-2B42-9A33-6611E81263BC}" type="presParOf" srcId="{B8413A4F-1684-5547-B1DB-3BEF67199926}" destId="{D1D69C61-C052-8346-B2DA-CEA1687DA2A8}" srcOrd="13" destOrd="0" presId="urn:microsoft.com/office/officeart/2005/8/layout/radial1"/>
    <dgm:cxn modelId="{3306F3FE-09C0-A140-9897-D434563F57AD}" type="presParOf" srcId="{D1D69C61-C052-8346-B2DA-CEA1687DA2A8}" destId="{7C071C21-8299-1B4B-810B-5C0B4DE6D262}" srcOrd="0" destOrd="0" presId="urn:microsoft.com/office/officeart/2005/8/layout/radial1"/>
    <dgm:cxn modelId="{26E16AB3-ADE0-2143-A5E3-357841EC2A06}" type="presParOf" srcId="{B8413A4F-1684-5547-B1DB-3BEF67199926}" destId="{60C4E8BF-A07C-0949-96C3-ADD4E247711B}"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DFB6323-5080-2C49-841F-7EC83C26DA89}" type="doc">
      <dgm:prSet loTypeId="urn:microsoft.com/office/officeart/2005/8/layout/cycle6" loCatId="" qsTypeId="urn:microsoft.com/office/officeart/2005/8/quickstyle/simple1" qsCatId="simple" csTypeId="urn:microsoft.com/office/officeart/2005/8/colors/accent1_2" csCatId="accent1" phldr="1"/>
      <dgm:spPr/>
      <dgm:t>
        <a:bodyPr/>
        <a:lstStyle/>
        <a:p>
          <a:endParaRPr lang="nl-NL"/>
        </a:p>
      </dgm:t>
    </dgm:pt>
    <dgm:pt modelId="{23218CC7-3B1F-584A-B1F4-50B68002556C}">
      <dgm:prSet phldrT="[Tekst]"/>
      <dgm:spPr/>
      <dgm:t>
        <a:bodyPr/>
        <a:lstStyle/>
        <a:p>
          <a:r>
            <a:rPr lang="nl-NL" dirty="0"/>
            <a:t>huisarts</a:t>
          </a:r>
        </a:p>
      </dgm:t>
    </dgm:pt>
    <dgm:pt modelId="{037A97C4-E995-D344-9062-61D1664A1F7C}" type="parTrans" cxnId="{431987FF-5A05-0443-A80D-2E83BF239320}">
      <dgm:prSet/>
      <dgm:spPr/>
      <dgm:t>
        <a:bodyPr/>
        <a:lstStyle/>
        <a:p>
          <a:endParaRPr lang="nl-NL"/>
        </a:p>
      </dgm:t>
    </dgm:pt>
    <dgm:pt modelId="{5448B7BC-0A40-D343-8352-4236078A4867}" type="sibTrans" cxnId="{431987FF-5A05-0443-A80D-2E83BF239320}">
      <dgm:prSet/>
      <dgm:spPr/>
      <dgm:t>
        <a:bodyPr/>
        <a:lstStyle/>
        <a:p>
          <a:endParaRPr lang="nl-NL"/>
        </a:p>
      </dgm:t>
    </dgm:pt>
    <dgm:pt modelId="{F6F46556-539A-5F49-803F-3C402F662DF0}">
      <dgm:prSet phldrT="[Tekst]"/>
      <dgm:spPr/>
      <dgm:t>
        <a:bodyPr/>
        <a:lstStyle/>
        <a:p>
          <a:r>
            <a:rPr lang="nl-NL" dirty="0"/>
            <a:t>psychiater</a:t>
          </a:r>
        </a:p>
      </dgm:t>
    </dgm:pt>
    <dgm:pt modelId="{932CAA94-1787-C548-8ECF-7AD1FBB22E0C}" type="parTrans" cxnId="{6584BEED-4943-8549-A945-9FCA7D5813B1}">
      <dgm:prSet/>
      <dgm:spPr/>
      <dgm:t>
        <a:bodyPr/>
        <a:lstStyle/>
        <a:p>
          <a:endParaRPr lang="nl-NL"/>
        </a:p>
      </dgm:t>
    </dgm:pt>
    <dgm:pt modelId="{E0E6CF63-567B-3C4C-8CE1-2C7169EC9D9D}" type="sibTrans" cxnId="{6584BEED-4943-8549-A945-9FCA7D5813B1}">
      <dgm:prSet/>
      <dgm:spPr/>
      <dgm:t>
        <a:bodyPr/>
        <a:lstStyle/>
        <a:p>
          <a:endParaRPr lang="nl-NL"/>
        </a:p>
      </dgm:t>
    </dgm:pt>
    <dgm:pt modelId="{10C96B4C-545A-1047-9E9D-8C8FDB0C81C6}">
      <dgm:prSet phldrT="[Tekst]"/>
      <dgm:spPr/>
      <dgm:t>
        <a:bodyPr/>
        <a:lstStyle/>
        <a:p>
          <a:r>
            <a:rPr lang="nl-NL" dirty="0"/>
            <a:t>zus</a:t>
          </a:r>
        </a:p>
      </dgm:t>
    </dgm:pt>
    <dgm:pt modelId="{A99748A7-9304-C14B-8AB1-41AA056AED42}" type="parTrans" cxnId="{B2C64DF5-4FA8-3947-8E92-007BC367E49B}">
      <dgm:prSet/>
      <dgm:spPr/>
      <dgm:t>
        <a:bodyPr/>
        <a:lstStyle/>
        <a:p>
          <a:endParaRPr lang="nl-NL"/>
        </a:p>
      </dgm:t>
    </dgm:pt>
    <dgm:pt modelId="{2436E598-C156-D041-92D4-37BF9E157F7D}" type="sibTrans" cxnId="{B2C64DF5-4FA8-3947-8E92-007BC367E49B}">
      <dgm:prSet/>
      <dgm:spPr/>
      <dgm:t>
        <a:bodyPr/>
        <a:lstStyle/>
        <a:p>
          <a:endParaRPr lang="nl-NL"/>
        </a:p>
      </dgm:t>
    </dgm:pt>
    <dgm:pt modelId="{4CA5D342-B6EC-4A49-A12E-13A5B5FFE5F9}">
      <dgm:prSet phldrT="[Tekst]"/>
      <dgm:spPr/>
      <dgm:t>
        <a:bodyPr/>
        <a:lstStyle/>
        <a:p>
          <a:r>
            <a:rPr lang="nl-NL" dirty="0"/>
            <a:t>jobcoach</a:t>
          </a:r>
        </a:p>
      </dgm:t>
    </dgm:pt>
    <dgm:pt modelId="{5EC43173-76B6-514E-B336-431F2C9CA714}" type="parTrans" cxnId="{E97B63BD-5BB5-A74F-9722-7EC80BC715BA}">
      <dgm:prSet/>
      <dgm:spPr/>
      <dgm:t>
        <a:bodyPr/>
        <a:lstStyle/>
        <a:p>
          <a:endParaRPr lang="nl-NL"/>
        </a:p>
      </dgm:t>
    </dgm:pt>
    <dgm:pt modelId="{48BF14EA-538C-C34C-A69B-5D2DAB365A08}" type="sibTrans" cxnId="{E97B63BD-5BB5-A74F-9722-7EC80BC715BA}">
      <dgm:prSet/>
      <dgm:spPr/>
      <dgm:t>
        <a:bodyPr/>
        <a:lstStyle/>
        <a:p>
          <a:endParaRPr lang="nl-NL"/>
        </a:p>
      </dgm:t>
    </dgm:pt>
    <dgm:pt modelId="{A857357B-618B-9042-AEA3-247544F89825}">
      <dgm:prSet phldrT="[Tekst]"/>
      <dgm:spPr/>
      <dgm:t>
        <a:bodyPr/>
        <a:lstStyle/>
        <a:p>
          <a:r>
            <a:rPr lang="nl-NL" dirty="0"/>
            <a:t>Sport-buddy</a:t>
          </a:r>
        </a:p>
      </dgm:t>
    </dgm:pt>
    <dgm:pt modelId="{8E423479-6E57-8441-A9A9-B74033336640}" type="parTrans" cxnId="{7B5DCCEF-1FEB-464C-A1DB-169648DFF7B3}">
      <dgm:prSet/>
      <dgm:spPr/>
      <dgm:t>
        <a:bodyPr/>
        <a:lstStyle/>
        <a:p>
          <a:endParaRPr lang="nl-NL"/>
        </a:p>
      </dgm:t>
    </dgm:pt>
    <dgm:pt modelId="{32FE2C8E-E4F1-C244-A0EE-9DEA8AC972F9}" type="sibTrans" cxnId="{7B5DCCEF-1FEB-464C-A1DB-169648DFF7B3}">
      <dgm:prSet/>
      <dgm:spPr/>
      <dgm:t>
        <a:bodyPr/>
        <a:lstStyle/>
        <a:p>
          <a:endParaRPr lang="nl-NL"/>
        </a:p>
      </dgm:t>
    </dgm:pt>
    <dgm:pt modelId="{17FDDAE1-D3F2-1245-8011-55C5EF0E4F4E}" type="pres">
      <dgm:prSet presAssocID="{BDFB6323-5080-2C49-841F-7EC83C26DA89}" presName="cycle" presStyleCnt="0">
        <dgm:presLayoutVars>
          <dgm:dir/>
          <dgm:resizeHandles val="exact"/>
        </dgm:presLayoutVars>
      </dgm:prSet>
      <dgm:spPr/>
    </dgm:pt>
    <dgm:pt modelId="{959B54DF-3B90-3E4D-819B-3E421EEC9082}" type="pres">
      <dgm:prSet presAssocID="{23218CC7-3B1F-584A-B1F4-50B68002556C}" presName="node" presStyleLbl="node1" presStyleIdx="0" presStyleCnt="5">
        <dgm:presLayoutVars>
          <dgm:bulletEnabled val="1"/>
        </dgm:presLayoutVars>
      </dgm:prSet>
      <dgm:spPr/>
    </dgm:pt>
    <dgm:pt modelId="{97616D96-2F13-1743-8591-8E8DB7D0E578}" type="pres">
      <dgm:prSet presAssocID="{23218CC7-3B1F-584A-B1F4-50B68002556C}" presName="spNode" presStyleCnt="0"/>
      <dgm:spPr/>
    </dgm:pt>
    <dgm:pt modelId="{F6500B06-519C-C049-B748-E5D87991378C}" type="pres">
      <dgm:prSet presAssocID="{5448B7BC-0A40-D343-8352-4236078A4867}" presName="sibTrans" presStyleLbl="sibTrans1D1" presStyleIdx="0" presStyleCnt="5"/>
      <dgm:spPr/>
    </dgm:pt>
    <dgm:pt modelId="{0882438B-2A41-2346-AC2F-73343B5A1A26}" type="pres">
      <dgm:prSet presAssocID="{F6F46556-539A-5F49-803F-3C402F662DF0}" presName="node" presStyleLbl="node1" presStyleIdx="1" presStyleCnt="5">
        <dgm:presLayoutVars>
          <dgm:bulletEnabled val="1"/>
        </dgm:presLayoutVars>
      </dgm:prSet>
      <dgm:spPr/>
    </dgm:pt>
    <dgm:pt modelId="{65B567CD-767C-FF4E-BE1C-359604EBF145}" type="pres">
      <dgm:prSet presAssocID="{F6F46556-539A-5F49-803F-3C402F662DF0}" presName="spNode" presStyleCnt="0"/>
      <dgm:spPr/>
    </dgm:pt>
    <dgm:pt modelId="{9E5180C4-F403-9A43-A2D3-08019C287971}" type="pres">
      <dgm:prSet presAssocID="{E0E6CF63-567B-3C4C-8CE1-2C7169EC9D9D}" presName="sibTrans" presStyleLbl="sibTrans1D1" presStyleIdx="1" presStyleCnt="5"/>
      <dgm:spPr/>
    </dgm:pt>
    <dgm:pt modelId="{CD9353F1-E984-344A-83D3-40C91B61F081}" type="pres">
      <dgm:prSet presAssocID="{10C96B4C-545A-1047-9E9D-8C8FDB0C81C6}" presName="node" presStyleLbl="node1" presStyleIdx="2" presStyleCnt="5">
        <dgm:presLayoutVars>
          <dgm:bulletEnabled val="1"/>
        </dgm:presLayoutVars>
      </dgm:prSet>
      <dgm:spPr/>
    </dgm:pt>
    <dgm:pt modelId="{96AFC233-0E24-7B4D-8E2C-2893EF6DE944}" type="pres">
      <dgm:prSet presAssocID="{10C96B4C-545A-1047-9E9D-8C8FDB0C81C6}" presName="spNode" presStyleCnt="0"/>
      <dgm:spPr/>
    </dgm:pt>
    <dgm:pt modelId="{F1A72C64-B36C-7C4D-950B-419B5B031987}" type="pres">
      <dgm:prSet presAssocID="{2436E598-C156-D041-92D4-37BF9E157F7D}" presName="sibTrans" presStyleLbl="sibTrans1D1" presStyleIdx="2" presStyleCnt="5"/>
      <dgm:spPr/>
    </dgm:pt>
    <dgm:pt modelId="{0ABECBFC-7342-3149-8601-073DED1A809B}" type="pres">
      <dgm:prSet presAssocID="{4CA5D342-B6EC-4A49-A12E-13A5B5FFE5F9}" presName="node" presStyleLbl="node1" presStyleIdx="3" presStyleCnt="5">
        <dgm:presLayoutVars>
          <dgm:bulletEnabled val="1"/>
        </dgm:presLayoutVars>
      </dgm:prSet>
      <dgm:spPr/>
    </dgm:pt>
    <dgm:pt modelId="{6CF50A8C-AFA9-AA49-B0EC-648CA37036D1}" type="pres">
      <dgm:prSet presAssocID="{4CA5D342-B6EC-4A49-A12E-13A5B5FFE5F9}" presName="spNode" presStyleCnt="0"/>
      <dgm:spPr/>
    </dgm:pt>
    <dgm:pt modelId="{51F3C82C-8776-EE4E-BAB1-1D28AA296398}" type="pres">
      <dgm:prSet presAssocID="{48BF14EA-538C-C34C-A69B-5D2DAB365A08}" presName="sibTrans" presStyleLbl="sibTrans1D1" presStyleIdx="3" presStyleCnt="5"/>
      <dgm:spPr/>
    </dgm:pt>
    <dgm:pt modelId="{A3F5B58B-1CD6-5540-B6C4-F2DC96A2D687}" type="pres">
      <dgm:prSet presAssocID="{A857357B-618B-9042-AEA3-247544F89825}" presName="node" presStyleLbl="node1" presStyleIdx="4" presStyleCnt="5">
        <dgm:presLayoutVars>
          <dgm:bulletEnabled val="1"/>
        </dgm:presLayoutVars>
      </dgm:prSet>
      <dgm:spPr/>
    </dgm:pt>
    <dgm:pt modelId="{D9909EEF-F904-9343-95C5-B77277B9004A}" type="pres">
      <dgm:prSet presAssocID="{A857357B-618B-9042-AEA3-247544F89825}" presName="spNode" presStyleCnt="0"/>
      <dgm:spPr/>
    </dgm:pt>
    <dgm:pt modelId="{58E50A50-0A9F-0546-B336-46ADD956E3B5}" type="pres">
      <dgm:prSet presAssocID="{32FE2C8E-E4F1-C244-A0EE-9DEA8AC972F9}" presName="sibTrans" presStyleLbl="sibTrans1D1" presStyleIdx="4" presStyleCnt="5"/>
      <dgm:spPr/>
    </dgm:pt>
  </dgm:ptLst>
  <dgm:cxnLst>
    <dgm:cxn modelId="{96E0F71D-ABCB-0447-8C51-FBF75BA3103B}" type="presOf" srcId="{F6F46556-539A-5F49-803F-3C402F662DF0}" destId="{0882438B-2A41-2346-AC2F-73343B5A1A26}" srcOrd="0" destOrd="0" presId="urn:microsoft.com/office/officeart/2005/8/layout/cycle6"/>
    <dgm:cxn modelId="{B52A3A60-D9F9-0841-9C56-1A1130EDD41A}" type="presOf" srcId="{5448B7BC-0A40-D343-8352-4236078A4867}" destId="{F6500B06-519C-C049-B748-E5D87991378C}" srcOrd="0" destOrd="0" presId="urn:microsoft.com/office/officeart/2005/8/layout/cycle6"/>
    <dgm:cxn modelId="{32889C60-2D0E-B845-ACF8-FA4B3CFE9155}" type="presOf" srcId="{48BF14EA-538C-C34C-A69B-5D2DAB365A08}" destId="{51F3C82C-8776-EE4E-BAB1-1D28AA296398}" srcOrd="0" destOrd="0" presId="urn:microsoft.com/office/officeart/2005/8/layout/cycle6"/>
    <dgm:cxn modelId="{B0702E4B-CC35-D246-9C1D-40D5C60F3085}" type="presOf" srcId="{2436E598-C156-D041-92D4-37BF9E157F7D}" destId="{F1A72C64-B36C-7C4D-950B-419B5B031987}" srcOrd="0" destOrd="0" presId="urn:microsoft.com/office/officeart/2005/8/layout/cycle6"/>
    <dgm:cxn modelId="{D7ACEF7E-F41A-3F41-9A86-0DE1D1A330D2}" type="presOf" srcId="{E0E6CF63-567B-3C4C-8CE1-2C7169EC9D9D}" destId="{9E5180C4-F403-9A43-A2D3-08019C287971}" srcOrd="0" destOrd="0" presId="urn:microsoft.com/office/officeart/2005/8/layout/cycle6"/>
    <dgm:cxn modelId="{12FCE28F-DABF-D144-9B9F-302637474CB8}" type="presOf" srcId="{23218CC7-3B1F-584A-B1F4-50B68002556C}" destId="{959B54DF-3B90-3E4D-819B-3E421EEC9082}" srcOrd="0" destOrd="0" presId="urn:microsoft.com/office/officeart/2005/8/layout/cycle6"/>
    <dgm:cxn modelId="{77393499-09F3-1B4F-B80A-174984054CC4}" type="presOf" srcId="{BDFB6323-5080-2C49-841F-7EC83C26DA89}" destId="{17FDDAE1-D3F2-1245-8011-55C5EF0E4F4E}" srcOrd="0" destOrd="0" presId="urn:microsoft.com/office/officeart/2005/8/layout/cycle6"/>
    <dgm:cxn modelId="{F2CA639C-DA54-734B-9091-175099377F9F}" type="presOf" srcId="{A857357B-618B-9042-AEA3-247544F89825}" destId="{A3F5B58B-1CD6-5540-B6C4-F2DC96A2D687}" srcOrd="0" destOrd="0" presId="urn:microsoft.com/office/officeart/2005/8/layout/cycle6"/>
    <dgm:cxn modelId="{ABB9D0AD-2286-8B43-AEE3-919EE11BBB60}" type="presOf" srcId="{32FE2C8E-E4F1-C244-A0EE-9DEA8AC972F9}" destId="{58E50A50-0A9F-0546-B336-46ADD956E3B5}" srcOrd="0" destOrd="0" presId="urn:microsoft.com/office/officeart/2005/8/layout/cycle6"/>
    <dgm:cxn modelId="{E97B63BD-5BB5-A74F-9722-7EC80BC715BA}" srcId="{BDFB6323-5080-2C49-841F-7EC83C26DA89}" destId="{4CA5D342-B6EC-4A49-A12E-13A5B5FFE5F9}" srcOrd="3" destOrd="0" parTransId="{5EC43173-76B6-514E-B336-431F2C9CA714}" sibTransId="{48BF14EA-538C-C34C-A69B-5D2DAB365A08}"/>
    <dgm:cxn modelId="{80BA5AC4-5245-F14F-8C59-6666138CA6EA}" type="presOf" srcId="{10C96B4C-545A-1047-9E9D-8C8FDB0C81C6}" destId="{CD9353F1-E984-344A-83D3-40C91B61F081}" srcOrd="0" destOrd="0" presId="urn:microsoft.com/office/officeart/2005/8/layout/cycle6"/>
    <dgm:cxn modelId="{6584BEED-4943-8549-A945-9FCA7D5813B1}" srcId="{BDFB6323-5080-2C49-841F-7EC83C26DA89}" destId="{F6F46556-539A-5F49-803F-3C402F662DF0}" srcOrd="1" destOrd="0" parTransId="{932CAA94-1787-C548-8ECF-7AD1FBB22E0C}" sibTransId="{E0E6CF63-567B-3C4C-8CE1-2C7169EC9D9D}"/>
    <dgm:cxn modelId="{CFF5E0EE-1BF2-B043-858A-D3F858559425}" type="presOf" srcId="{4CA5D342-B6EC-4A49-A12E-13A5B5FFE5F9}" destId="{0ABECBFC-7342-3149-8601-073DED1A809B}" srcOrd="0" destOrd="0" presId="urn:microsoft.com/office/officeart/2005/8/layout/cycle6"/>
    <dgm:cxn modelId="{7B5DCCEF-1FEB-464C-A1DB-169648DFF7B3}" srcId="{BDFB6323-5080-2C49-841F-7EC83C26DA89}" destId="{A857357B-618B-9042-AEA3-247544F89825}" srcOrd="4" destOrd="0" parTransId="{8E423479-6E57-8441-A9A9-B74033336640}" sibTransId="{32FE2C8E-E4F1-C244-A0EE-9DEA8AC972F9}"/>
    <dgm:cxn modelId="{B2C64DF5-4FA8-3947-8E92-007BC367E49B}" srcId="{BDFB6323-5080-2C49-841F-7EC83C26DA89}" destId="{10C96B4C-545A-1047-9E9D-8C8FDB0C81C6}" srcOrd="2" destOrd="0" parTransId="{A99748A7-9304-C14B-8AB1-41AA056AED42}" sibTransId="{2436E598-C156-D041-92D4-37BF9E157F7D}"/>
    <dgm:cxn modelId="{431987FF-5A05-0443-A80D-2E83BF239320}" srcId="{BDFB6323-5080-2C49-841F-7EC83C26DA89}" destId="{23218CC7-3B1F-584A-B1F4-50B68002556C}" srcOrd="0" destOrd="0" parTransId="{037A97C4-E995-D344-9062-61D1664A1F7C}" sibTransId="{5448B7BC-0A40-D343-8352-4236078A4867}"/>
    <dgm:cxn modelId="{DE150B4C-248D-7A44-A493-9F1C2B4E6365}" type="presParOf" srcId="{17FDDAE1-D3F2-1245-8011-55C5EF0E4F4E}" destId="{959B54DF-3B90-3E4D-819B-3E421EEC9082}" srcOrd="0" destOrd="0" presId="urn:microsoft.com/office/officeart/2005/8/layout/cycle6"/>
    <dgm:cxn modelId="{EDDA7708-C615-794B-8E27-1951F374FAB9}" type="presParOf" srcId="{17FDDAE1-D3F2-1245-8011-55C5EF0E4F4E}" destId="{97616D96-2F13-1743-8591-8E8DB7D0E578}" srcOrd="1" destOrd="0" presId="urn:microsoft.com/office/officeart/2005/8/layout/cycle6"/>
    <dgm:cxn modelId="{11ADDA72-CAE0-1B47-93D8-038952389160}" type="presParOf" srcId="{17FDDAE1-D3F2-1245-8011-55C5EF0E4F4E}" destId="{F6500B06-519C-C049-B748-E5D87991378C}" srcOrd="2" destOrd="0" presId="urn:microsoft.com/office/officeart/2005/8/layout/cycle6"/>
    <dgm:cxn modelId="{61602DA1-50F4-0645-98BD-F634518BD6F7}" type="presParOf" srcId="{17FDDAE1-D3F2-1245-8011-55C5EF0E4F4E}" destId="{0882438B-2A41-2346-AC2F-73343B5A1A26}" srcOrd="3" destOrd="0" presId="urn:microsoft.com/office/officeart/2005/8/layout/cycle6"/>
    <dgm:cxn modelId="{AE265C3C-50B9-3240-B81F-1BB145F9680F}" type="presParOf" srcId="{17FDDAE1-D3F2-1245-8011-55C5EF0E4F4E}" destId="{65B567CD-767C-FF4E-BE1C-359604EBF145}" srcOrd="4" destOrd="0" presId="urn:microsoft.com/office/officeart/2005/8/layout/cycle6"/>
    <dgm:cxn modelId="{FDF7E2D2-DC69-0948-AC50-B4C85D5894ED}" type="presParOf" srcId="{17FDDAE1-D3F2-1245-8011-55C5EF0E4F4E}" destId="{9E5180C4-F403-9A43-A2D3-08019C287971}" srcOrd="5" destOrd="0" presId="urn:microsoft.com/office/officeart/2005/8/layout/cycle6"/>
    <dgm:cxn modelId="{4105A720-5EFD-8F42-8F15-85A0DB668B63}" type="presParOf" srcId="{17FDDAE1-D3F2-1245-8011-55C5EF0E4F4E}" destId="{CD9353F1-E984-344A-83D3-40C91B61F081}" srcOrd="6" destOrd="0" presId="urn:microsoft.com/office/officeart/2005/8/layout/cycle6"/>
    <dgm:cxn modelId="{6D92C699-A3AA-AE46-897C-FB74CB4CDFFC}" type="presParOf" srcId="{17FDDAE1-D3F2-1245-8011-55C5EF0E4F4E}" destId="{96AFC233-0E24-7B4D-8E2C-2893EF6DE944}" srcOrd="7" destOrd="0" presId="urn:microsoft.com/office/officeart/2005/8/layout/cycle6"/>
    <dgm:cxn modelId="{723A748C-6E7F-C548-A958-C88468B43952}" type="presParOf" srcId="{17FDDAE1-D3F2-1245-8011-55C5EF0E4F4E}" destId="{F1A72C64-B36C-7C4D-950B-419B5B031987}" srcOrd="8" destOrd="0" presId="urn:microsoft.com/office/officeart/2005/8/layout/cycle6"/>
    <dgm:cxn modelId="{EF15C19F-A571-3B4E-AF97-E3A9CB55FFEE}" type="presParOf" srcId="{17FDDAE1-D3F2-1245-8011-55C5EF0E4F4E}" destId="{0ABECBFC-7342-3149-8601-073DED1A809B}" srcOrd="9" destOrd="0" presId="urn:microsoft.com/office/officeart/2005/8/layout/cycle6"/>
    <dgm:cxn modelId="{413F14E6-3E31-4945-83FA-AA22B7865FD5}" type="presParOf" srcId="{17FDDAE1-D3F2-1245-8011-55C5EF0E4F4E}" destId="{6CF50A8C-AFA9-AA49-B0EC-648CA37036D1}" srcOrd="10" destOrd="0" presId="urn:microsoft.com/office/officeart/2005/8/layout/cycle6"/>
    <dgm:cxn modelId="{A5FD729F-00B7-F14A-8E91-3D24ECC81EF7}" type="presParOf" srcId="{17FDDAE1-D3F2-1245-8011-55C5EF0E4F4E}" destId="{51F3C82C-8776-EE4E-BAB1-1D28AA296398}" srcOrd="11" destOrd="0" presId="urn:microsoft.com/office/officeart/2005/8/layout/cycle6"/>
    <dgm:cxn modelId="{0EA8DEA5-8D73-B24A-80EB-E4AFF955D770}" type="presParOf" srcId="{17FDDAE1-D3F2-1245-8011-55C5EF0E4F4E}" destId="{A3F5B58B-1CD6-5540-B6C4-F2DC96A2D687}" srcOrd="12" destOrd="0" presId="urn:microsoft.com/office/officeart/2005/8/layout/cycle6"/>
    <dgm:cxn modelId="{A64B77B0-A8B0-724B-B1EA-97C8E175285C}" type="presParOf" srcId="{17FDDAE1-D3F2-1245-8011-55C5EF0E4F4E}" destId="{D9909EEF-F904-9343-95C5-B77277B9004A}" srcOrd="13" destOrd="0" presId="urn:microsoft.com/office/officeart/2005/8/layout/cycle6"/>
    <dgm:cxn modelId="{90B64255-7EF0-1645-840A-906F934672A9}" type="presParOf" srcId="{17FDDAE1-D3F2-1245-8011-55C5EF0E4F4E}" destId="{58E50A50-0A9F-0546-B336-46ADD956E3B5}" srcOrd="14" destOrd="0" presId="urn:microsoft.com/office/officeart/2005/8/layout/cycle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478446D-3454-4EB1-B64E-74F2EE1DCAE3}"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6A0A5F5F-BEF5-47A6-A0B9-F34DE5959560}">
      <dgm:prSet/>
      <dgm:spPr/>
      <dgm:t>
        <a:bodyPr/>
        <a:lstStyle/>
        <a:p>
          <a:r>
            <a:rPr lang="en-US" dirty="0" err="1"/>
            <a:t>Visualisatie</a:t>
          </a:r>
          <a:r>
            <a:rPr lang="en-US" dirty="0"/>
            <a:t> (</a:t>
          </a:r>
          <a:r>
            <a:rPr lang="en-US" dirty="0" err="1"/>
            <a:t>gedeelde</a:t>
          </a:r>
          <a:r>
            <a:rPr lang="en-US" dirty="0"/>
            <a:t> </a:t>
          </a:r>
          <a:r>
            <a:rPr lang="en-US" dirty="0" err="1"/>
            <a:t>verantwoordelijkheid</a:t>
          </a:r>
          <a:r>
            <a:rPr lang="en-US" dirty="0"/>
            <a:t> </a:t>
          </a:r>
          <a:r>
            <a:rPr lang="en-US" dirty="0" err="1"/>
            <a:t>en</a:t>
          </a:r>
          <a:r>
            <a:rPr lang="en-US" dirty="0"/>
            <a:t> </a:t>
          </a:r>
          <a:r>
            <a:rPr lang="en-US" dirty="0" err="1"/>
            <a:t>ook</a:t>
          </a:r>
          <a:r>
            <a:rPr lang="en-US" dirty="0"/>
            <a:t> </a:t>
          </a:r>
          <a:r>
            <a:rPr lang="en-US" dirty="0" err="1"/>
            <a:t>positieve</a:t>
          </a:r>
          <a:r>
            <a:rPr lang="en-US" dirty="0"/>
            <a:t> </a:t>
          </a:r>
          <a:r>
            <a:rPr lang="en-US" dirty="0" err="1"/>
            <a:t>factoren</a:t>
          </a:r>
          <a:r>
            <a:rPr lang="en-US" dirty="0"/>
            <a:t> in </a:t>
          </a:r>
          <a:r>
            <a:rPr lang="en-US" dirty="0" err="1"/>
            <a:t>beeld</a:t>
          </a:r>
          <a:r>
            <a:rPr lang="en-US" dirty="0"/>
            <a:t>)</a:t>
          </a:r>
        </a:p>
      </dgm:t>
    </dgm:pt>
    <dgm:pt modelId="{CDB56B9D-8762-4BCA-A144-DA7C9DECE944}" type="parTrans" cxnId="{4C72C612-D188-4068-B3ED-9460A1EDBA37}">
      <dgm:prSet/>
      <dgm:spPr/>
      <dgm:t>
        <a:bodyPr/>
        <a:lstStyle/>
        <a:p>
          <a:endParaRPr lang="en-US"/>
        </a:p>
      </dgm:t>
    </dgm:pt>
    <dgm:pt modelId="{2A9A5986-445A-490F-84E9-2B25EA6513CB}" type="sibTrans" cxnId="{4C72C612-D188-4068-B3ED-9460A1EDBA37}">
      <dgm:prSet/>
      <dgm:spPr/>
      <dgm:t>
        <a:bodyPr/>
        <a:lstStyle/>
        <a:p>
          <a:endParaRPr lang="en-US"/>
        </a:p>
      </dgm:t>
    </dgm:pt>
    <dgm:pt modelId="{2DD91595-EC58-4F14-88DA-FE457C587ABB}">
      <dgm:prSet/>
      <dgm:spPr/>
      <dgm:t>
        <a:bodyPr/>
        <a:lstStyle/>
        <a:p>
          <a:r>
            <a:rPr lang="en-US"/>
            <a:t>Volgorde van vragen (wat kunt uzelf, wat kan uw informele netwerk, wat kan hulpverlening/ik daaraan toevoegen?)</a:t>
          </a:r>
        </a:p>
      </dgm:t>
    </dgm:pt>
    <dgm:pt modelId="{A6C30580-D7C2-4A7D-A4D9-CE4382FC3A3B}" type="parTrans" cxnId="{3658F34F-7DD3-486C-962A-D4D702146482}">
      <dgm:prSet/>
      <dgm:spPr/>
      <dgm:t>
        <a:bodyPr/>
        <a:lstStyle/>
        <a:p>
          <a:endParaRPr lang="en-US"/>
        </a:p>
      </dgm:t>
    </dgm:pt>
    <dgm:pt modelId="{32D9872D-4D20-4D5C-8F4B-C9CA523C71C0}" type="sibTrans" cxnId="{3658F34F-7DD3-486C-962A-D4D702146482}">
      <dgm:prSet/>
      <dgm:spPr/>
      <dgm:t>
        <a:bodyPr/>
        <a:lstStyle/>
        <a:p>
          <a:endParaRPr lang="en-US"/>
        </a:p>
      </dgm:t>
    </dgm:pt>
    <dgm:pt modelId="{0A375D67-90E3-46BB-8C3E-4C6073125483}">
      <dgm:prSet/>
      <dgm:spPr/>
      <dgm:t>
        <a:bodyPr/>
        <a:lstStyle/>
        <a:p>
          <a:r>
            <a:rPr lang="en-US"/>
            <a:t>Intervisie </a:t>
          </a:r>
        </a:p>
      </dgm:t>
    </dgm:pt>
    <dgm:pt modelId="{AC6E1AB7-0770-4BA3-A0A6-604DBDE5EEDB}" type="parTrans" cxnId="{99EB0622-4013-4550-BEAC-60C87C9EF382}">
      <dgm:prSet/>
      <dgm:spPr/>
      <dgm:t>
        <a:bodyPr/>
        <a:lstStyle/>
        <a:p>
          <a:endParaRPr lang="en-US"/>
        </a:p>
      </dgm:t>
    </dgm:pt>
    <dgm:pt modelId="{D26C3B56-6344-48FD-847B-17B9AF3A9534}" type="sibTrans" cxnId="{99EB0622-4013-4550-BEAC-60C87C9EF382}">
      <dgm:prSet/>
      <dgm:spPr/>
      <dgm:t>
        <a:bodyPr/>
        <a:lstStyle/>
        <a:p>
          <a:endParaRPr lang="en-US"/>
        </a:p>
      </dgm:t>
    </dgm:pt>
    <dgm:pt modelId="{3071DCC7-5D3B-47D6-B966-7F0D007A3D8D}" type="pres">
      <dgm:prSet presAssocID="{1478446D-3454-4EB1-B64E-74F2EE1DCAE3}" presName="Name0" presStyleCnt="0">
        <dgm:presLayoutVars>
          <dgm:dir/>
          <dgm:animLvl val="lvl"/>
          <dgm:resizeHandles val="exact"/>
        </dgm:presLayoutVars>
      </dgm:prSet>
      <dgm:spPr/>
    </dgm:pt>
    <dgm:pt modelId="{78F83AC6-91DC-4F32-B3A5-9BE6CBB63314}" type="pres">
      <dgm:prSet presAssocID="{0A375D67-90E3-46BB-8C3E-4C6073125483}" presName="boxAndChildren" presStyleCnt="0"/>
      <dgm:spPr/>
    </dgm:pt>
    <dgm:pt modelId="{29CCBA0A-8ACE-42C6-95B6-307C7EA6B97D}" type="pres">
      <dgm:prSet presAssocID="{0A375D67-90E3-46BB-8C3E-4C6073125483}" presName="parentTextBox" presStyleLbl="node1" presStyleIdx="0" presStyleCnt="3"/>
      <dgm:spPr/>
    </dgm:pt>
    <dgm:pt modelId="{5FB23B24-7DF8-4F9F-B762-1B34FCEE2E0C}" type="pres">
      <dgm:prSet presAssocID="{32D9872D-4D20-4D5C-8F4B-C9CA523C71C0}" presName="sp" presStyleCnt="0"/>
      <dgm:spPr/>
    </dgm:pt>
    <dgm:pt modelId="{46AD1493-2936-4B5F-B08B-B8BBAC4FB5E2}" type="pres">
      <dgm:prSet presAssocID="{2DD91595-EC58-4F14-88DA-FE457C587ABB}" presName="arrowAndChildren" presStyleCnt="0"/>
      <dgm:spPr/>
    </dgm:pt>
    <dgm:pt modelId="{F4D80FCA-0EEE-43D3-86D5-EF3A2B16C4D6}" type="pres">
      <dgm:prSet presAssocID="{2DD91595-EC58-4F14-88DA-FE457C587ABB}" presName="parentTextArrow" presStyleLbl="node1" presStyleIdx="1" presStyleCnt="3"/>
      <dgm:spPr/>
    </dgm:pt>
    <dgm:pt modelId="{4B4A2DFA-E92E-447A-82C7-C181E22B1CD1}" type="pres">
      <dgm:prSet presAssocID="{2A9A5986-445A-490F-84E9-2B25EA6513CB}" presName="sp" presStyleCnt="0"/>
      <dgm:spPr/>
    </dgm:pt>
    <dgm:pt modelId="{F9EBF23F-D2C0-4FF3-A3D3-CB3D2C4A98E9}" type="pres">
      <dgm:prSet presAssocID="{6A0A5F5F-BEF5-47A6-A0B9-F34DE5959560}" presName="arrowAndChildren" presStyleCnt="0"/>
      <dgm:spPr/>
    </dgm:pt>
    <dgm:pt modelId="{F991621B-CADD-4592-8F1F-2FF2634034DC}" type="pres">
      <dgm:prSet presAssocID="{6A0A5F5F-BEF5-47A6-A0B9-F34DE5959560}" presName="parentTextArrow" presStyleLbl="node1" presStyleIdx="2" presStyleCnt="3"/>
      <dgm:spPr/>
    </dgm:pt>
  </dgm:ptLst>
  <dgm:cxnLst>
    <dgm:cxn modelId="{4C72C612-D188-4068-B3ED-9460A1EDBA37}" srcId="{1478446D-3454-4EB1-B64E-74F2EE1DCAE3}" destId="{6A0A5F5F-BEF5-47A6-A0B9-F34DE5959560}" srcOrd="0" destOrd="0" parTransId="{CDB56B9D-8762-4BCA-A144-DA7C9DECE944}" sibTransId="{2A9A5986-445A-490F-84E9-2B25EA6513CB}"/>
    <dgm:cxn modelId="{99EB0622-4013-4550-BEAC-60C87C9EF382}" srcId="{1478446D-3454-4EB1-B64E-74F2EE1DCAE3}" destId="{0A375D67-90E3-46BB-8C3E-4C6073125483}" srcOrd="2" destOrd="0" parTransId="{AC6E1AB7-0770-4BA3-A0A6-604DBDE5EEDB}" sibTransId="{D26C3B56-6344-48FD-847B-17B9AF3A9534}"/>
    <dgm:cxn modelId="{E7E91B29-82FF-4388-989A-2DD93253B332}" type="presOf" srcId="{6A0A5F5F-BEF5-47A6-A0B9-F34DE5959560}" destId="{F991621B-CADD-4592-8F1F-2FF2634034DC}" srcOrd="0" destOrd="0" presId="urn:microsoft.com/office/officeart/2005/8/layout/process4"/>
    <dgm:cxn modelId="{0771232A-F77D-4CCC-9203-2CDF99BCBB13}" type="presOf" srcId="{2DD91595-EC58-4F14-88DA-FE457C587ABB}" destId="{F4D80FCA-0EEE-43D3-86D5-EF3A2B16C4D6}" srcOrd="0" destOrd="0" presId="urn:microsoft.com/office/officeart/2005/8/layout/process4"/>
    <dgm:cxn modelId="{9B5C006D-956C-482F-9B07-C75055985764}" type="presOf" srcId="{1478446D-3454-4EB1-B64E-74F2EE1DCAE3}" destId="{3071DCC7-5D3B-47D6-B966-7F0D007A3D8D}" srcOrd="0" destOrd="0" presId="urn:microsoft.com/office/officeart/2005/8/layout/process4"/>
    <dgm:cxn modelId="{3658F34F-7DD3-486C-962A-D4D702146482}" srcId="{1478446D-3454-4EB1-B64E-74F2EE1DCAE3}" destId="{2DD91595-EC58-4F14-88DA-FE457C587ABB}" srcOrd="1" destOrd="0" parTransId="{A6C30580-D7C2-4A7D-A4D9-CE4382FC3A3B}" sibTransId="{32D9872D-4D20-4D5C-8F4B-C9CA523C71C0}"/>
    <dgm:cxn modelId="{B7D63CC1-5608-42B1-B286-4DAA39653710}" type="presOf" srcId="{0A375D67-90E3-46BB-8C3E-4C6073125483}" destId="{29CCBA0A-8ACE-42C6-95B6-307C7EA6B97D}" srcOrd="0" destOrd="0" presId="urn:microsoft.com/office/officeart/2005/8/layout/process4"/>
    <dgm:cxn modelId="{ACB9D6AC-4E1E-45FB-B2F2-B77B3CF1C45E}" type="presParOf" srcId="{3071DCC7-5D3B-47D6-B966-7F0D007A3D8D}" destId="{78F83AC6-91DC-4F32-B3A5-9BE6CBB63314}" srcOrd="0" destOrd="0" presId="urn:microsoft.com/office/officeart/2005/8/layout/process4"/>
    <dgm:cxn modelId="{BB7590CF-FCA2-4735-88A2-20CF07F02C2C}" type="presParOf" srcId="{78F83AC6-91DC-4F32-B3A5-9BE6CBB63314}" destId="{29CCBA0A-8ACE-42C6-95B6-307C7EA6B97D}" srcOrd="0" destOrd="0" presId="urn:microsoft.com/office/officeart/2005/8/layout/process4"/>
    <dgm:cxn modelId="{7723C5D6-93B2-4FF6-975D-E20AE6B4A610}" type="presParOf" srcId="{3071DCC7-5D3B-47D6-B966-7F0D007A3D8D}" destId="{5FB23B24-7DF8-4F9F-B762-1B34FCEE2E0C}" srcOrd="1" destOrd="0" presId="urn:microsoft.com/office/officeart/2005/8/layout/process4"/>
    <dgm:cxn modelId="{0C099658-7D48-46D2-AF35-2211FE38AEFF}" type="presParOf" srcId="{3071DCC7-5D3B-47D6-B966-7F0D007A3D8D}" destId="{46AD1493-2936-4B5F-B08B-B8BBAC4FB5E2}" srcOrd="2" destOrd="0" presId="urn:microsoft.com/office/officeart/2005/8/layout/process4"/>
    <dgm:cxn modelId="{CDDE48EE-45C2-4A47-A521-B0C43050CEA8}" type="presParOf" srcId="{46AD1493-2936-4B5F-B08B-B8BBAC4FB5E2}" destId="{F4D80FCA-0EEE-43D3-86D5-EF3A2B16C4D6}" srcOrd="0" destOrd="0" presId="urn:microsoft.com/office/officeart/2005/8/layout/process4"/>
    <dgm:cxn modelId="{1C682256-53B1-4931-9EF8-066955FB4468}" type="presParOf" srcId="{3071DCC7-5D3B-47D6-B966-7F0D007A3D8D}" destId="{4B4A2DFA-E92E-447A-82C7-C181E22B1CD1}" srcOrd="3" destOrd="0" presId="urn:microsoft.com/office/officeart/2005/8/layout/process4"/>
    <dgm:cxn modelId="{42AD5BDC-18CD-475D-B91C-05DDA14C5EE0}" type="presParOf" srcId="{3071DCC7-5D3B-47D6-B966-7F0D007A3D8D}" destId="{F9EBF23F-D2C0-4FF3-A3D3-CB3D2C4A98E9}" srcOrd="4" destOrd="0" presId="urn:microsoft.com/office/officeart/2005/8/layout/process4"/>
    <dgm:cxn modelId="{2D650A8A-A655-4651-9DF6-5F5D4391A526}" type="presParOf" srcId="{F9EBF23F-D2C0-4FF3-A3D3-CB3D2C4A98E9}" destId="{F991621B-CADD-4592-8F1F-2FF2634034DC}"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6B7893E-7534-49EE-B516-BF27905DC41C}"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A742CDB5-3C69-432E-B82C-D11837A1A6BA}">
      <dgm:prSet/>
      <dgm:spPr/>
      <dgm:t>
        <a:bodyPr/>
        <a:lstStyle/>
        <a:p>
          <a:r>
            <a:rPr lang="nl-NL"/>
            <a:t>Oefenen op papier </a:t>
          </a:r>
        </a:p>
        <a:p>
          <a:r>
            <a:rPr lang="en-US"/>
            <a:t>Maak aan de hand van aan verwijs/ontslagbrief eens een netwerkintake tekening en bespreek met elkaar de verschillen.</a:t>
          </a:r>
        </a:p>
      </dgm:t>
    </dgm:pt>
    <dgm:pt modelId="{DFAD437F-2476-4EA8-9A48-FEA11CF6697E}" type="parTrans" cxnId="{2A1CD7C2-1813-4F67-BDDE-2EC02DD19D58}">
      <dgm:prSet/>
      <dgm:spPr/>
      <dgm:t>
        <a:bodyPr/>
        <a:lstStyle/>
        <a:p>
          <a:endParaRPr lang="en-US"/>
        </a:p>
      </dgm:t>
    </dgm:pt>
    <dgm:pt modelId="{775C2C8B-4B13-45A7-9BAF-C5A95B9023D4}" type="sibTrans" cxnId="{2A1CD7C2-1813-4F67-BDDE-2EC02DD19D58}">
      <dgm:prSet/>
      <dgm:spPr/>
      <dgm:t>
        <a:bodyPr/>
        <a:lstStyle/>
        <a:p>
          <a:endParaRPr lang="en-US"/>
        </a:p>
      </dgm:t>
    </dgm:pt>
    <dgm:pt modelId="{9B2D5F20-181F-4543-9C7A-204FB74A9E60}">
      <dgm:prSet/>
      <dgm:spPr/>
      <dgm:t>
        <a:bodyPr/>
        <a:lstStyle/>
        <a:p>
          <a:r>
            <a:rPr lang="en-US"/>
            <a:t>Rollenspel </a:t>
          </a:r>
          <a:br>
            <a:rPr lang="en-US"/>
          </a:br>
          <a:r>
            <a:rPr lang="en-NL"/>
            <a:t>In teams oefenen met een rollenspel; neem een casus uit de praktijk en oefen met de NetwerkIntake</a:t>
          </a:r>
          <a:endParaRPr lang="en-US"/>
        </a:p>
      </dgm:t>
    </dgm:pt>
    <dgm:pt modelId="{DC2DF7C6-1058-4F91-9B66-45B343BFFE1C}" type="parTrans" cxnId="{D5F20580-5582-492E-9B6C-6FC61D1BDA3E}">
      <dgm:prSet/>
      <dgm:spPr/>
      <dgm:t>
        <a:bodyPr/>
        <a:lstStyle/>
        <a:p>
          <a:endParaRPr lang="en-US"/>
        </a:p>
      </dgm:t>
    </dgm:pt>
    <dgm:pt modelId="{9F4B4A09-8176-43CF-A28D-68FCED830A6A}" type="sibTrans" cxnId="{D5F20580-5582-492E-9B6C-6FC61D1BDA3E}">
      <dgm:prSet/>
      <dgm:spPr/>
      <dgm:t>
        <a:bodyPr/>
        <a:lstStyle/>
        <a:p>
          <a:endParaRPr lang="en-US"/>
        </a:p>
      </dgm:t>
    </dgm:pt>
    <dgm:pt modelId="{7FD51673-0FAD-4C9D-AB27-E3287447FFC1}">
      <dgm:prSet/>
      <dgm:spPr/>
      <dgm:t>
        <a:bodyPr/>
        <a:lstStyle/>
        <a:p>
          <a:r>
            <a:rPr lang="en-US"/>
            <a:t>In je zorgproces</a:t>
          </a:r>
        </a:p>
        <a:p>
          <a:r>
            <a:rPr lang="en-US"/>
            <a:t>Bespreek met elkaar of aanpassingen in het zorgproces nodig zijn</a:t>
          </a:r>
        </a:p>
      </dgm:t>
    </dgm:pt>
    <dgm:pt modelId="{CD6C34F8-14CD-4967-8B20-44FAE653999E}" type="parTrans" cxnId="{CBA47438-DD46-4628-B840-2B567259F28D}">
      <dgm:prSet/>
      <dgm:spPr/>
      <dgm:t>
        <a:bodyPr/>
        <a:lstStyle/>
        <a:p>
          <a:endParaRPr lang="en-US"/>
        </a:p>
      </dgm:t>
    </dgm:pt>
    <dgm:pt modelId="{C51EB93E-6362-4B7C-B69C-FE5AAD7CDF31}" type="sibTrans" cxnId="{CBA47438-DD46-4628-B840-2B567259F28D}">
      <dgm:prSet/>
      <dgm:spPr/>
      <dgm:t>
        <a:bodyPr/>
        <a:lstStyle/>
        <a:p>
          <a:endParaRPr lang="en-US"/>
        </a:p>
      </dgm:t>
    </dgm:pt>
    <dgm:pt modelId="{0169604B-FBBD-4643-89CF-76C916A1AE3D}">
      <dgm:prSet/>
      <dgm:spPr/>
      <dgm:t>
        <a:bodyPr/>
        <a:lstStyle/>
        <a:p>
          <a:r>
            <a:rPr lang="nl-NL"/>
            <a:t>Onderlinge intervisie: </a:t>
          </a:r>
          <a:br>
            <a:rPr lang="nl-NL"/>
          </a:br>
          <a:r>
            <a:rPr lang="en-NL"/>
            <a:t>Intervisie maandelijks een uur; bespreek met elkaar hoe het loopt in de praktijk, waar loop je tegenaan? Hoe los je dat op? Hoe zien de visualisaties er uit? Hoe kom je tot doelen? Hoe lang heb je nodig voor het proces?</a:t>
          </a:r>
          <a:endParaRPr lang="en-US"/>
        </a:p>
      </dgm:t>
    </dgm:pt>
    <dgm:pt modelId="{F3EDC8BE-C050-4F26-805B-BEED54F84E64}" type="parTrans" cxnId="{77CD6184-CBD5-4191-934F-B358665F9C96}">
      <dgm:prSet/>
      <dgm:spPr/>
      <dgm:t>
        <a:bodyPr/>
        <a:lstStyle/>
        <a:p>
          <a:endParaRPr lang="nl-NL"/>
        </a:p>
      </dgm:t>
    </dgm:pt>
    <dgm:pt modelId="{61ECF403-BC1B-4D72-8651-1575949738D9}" type="sibTrans" cxnId="{77CD6184-CBD5-4191-934F-B358665F9C96}">
      <dgm:prSet/>
      <dgm:spPr/>
      <dgm:t>
        <a:bodyPr/>
        <a:lstStyle/>
        <a:p>
          <a:endParaRPr lang="nl-NL"/>
        </a:p>
      </dgm:t>
    </dgm:pt>
    <dgm:pt modelId="{4A75EAA3-74D0-4AE6-812D-B151725D81C7}">
      <dgm:prSet/>
      <dgm:spPr/>
      <dgm:t>
        <a:bodyPr/>
        <a:lstStyle/>
        <a:p>
          <a:r>
            <a:rPr lang="nl-NL"/>
            <a:t>Ervaringsdeskundigen</a:t>
          </a:r>
          <a:br>
            <a:rPr lang="nl-NL"/>
          </a:br>
          <a:r>
            <a:rPr lang="en-NL"/>
            <a:t>Betrek bij de NetwerkIntake, oefensessies en intervisie waar mogelijk ook ervaringsdeskundigen</a:t>
          </a:r>
          <a:endParaRPr lang="en-US"/>
        </a:p>
      </dgm:t>
    </dgm:pt>
    <dgm:pt modelId="{100C62C2-CFFE-465C-8756-DDDF5B3C2532}" type="parTrans" cxnId="{00C6620C-B2C0-4511-AF1A-E83D6083950F}">
      <dgm:prSet/>
      <dgm:spPr/>
      <dgm:t>
        <a:bodyPr/>
        <a:lstStyle/>
        <a:p>
          <a:endParaRPr lang="nl-NL"/>
        </a:p>
      </dgm:t>
    </dgm:pt>
    <dgm:pt modelId="{13E0C310-D623-42A8-B0C6-A38EC2FD9F4D}" type="sibTrans" cxnId="{00C6620C-B2C0-4511-AF1A-E83D6083950F}">
      <dgm:prSet/>
      <dgm:spPr/>
      <dgm:t>
        <a:bodyPr/>
        <a:lstStyle/>
        <a:p>
          <a:endParaRPr lang="nl-NL"/>
        </a:p>
      </dgm:t>
    </dgm:pt>
    <dgm:pt modelId="{F9CEDA93-09BA-9E48-A00F-AA3A102EC8E7}" type="pres">
      <dgm:prSet presAssocID="{F6B7893E-7534-49EE-B516-BF27905DC41C}" presName="vert0" presStyleCnt="0">
        <dgm:presLayoutVars>
          <dgm:dir/>
          <dgm:animOne val="branch"/>
          <dgm:animLvl val="lvl"/>
        </dgm:presLayoutVars>
      </dgm:prSet>
      <dgm:spPr/>
    </dgm:pt>
    <dgm:pt modelId="{AAF8CC0F-9BC8-1141-8CE2-EAAA0B4EAF9F}" type="pres">
      <dgm:prSet presAssocID="{A742CDB5-3C69-432E-B82C-D11837A1A6BA}" presName="thickLine" presStyleLbl="alignNode1" presStyleIdx="0" presStyleCnt="5"/>
      <dgm:spPr/>
    </dgm:pt>
    <dgm:pt modelId="{7A9CF3CB-FB79-514A-AB58-800CF0651EC3}" type="pres">
      <dgm:prSet presAssocID="{A742CDB5-3C69-432E-B82C-D11837A1A6BA}" presName="horz1" presStyleCnt="0"/>
      <dgm:spPr/>
    </dgm:pt>
    <dgm:pt modelId="{312E9C47-5C90-9D49-BDD8-E231BEDDFEF2}" type="pres">
      <dgm:prSet presAssocID="{A742CDB5-3C69-432E-B82C-D11837A1A6BA}" presName="tx1" presStyleLbl="revTx" presStyleIdx="0" presStyleCnt="5"/>
      <dgm:spPr/>
    </dgm:pt>
    <dgm:pt modelId="{11D5C35A-C950-154C-9DB9-9BA759F8C112}" type="pres">
      <dgm:prSet presAssocID="{A742CDB5-3C69-432E-B82C-D11837A1A6BA}" presName="vert1" presStyleCnt="0"/>
      <dgm:spPr/>
    </dgm:pt>
    <dgm:pt modelId="{2274D9D7-5380-CC42-8F51-8F0348D7E3DF}" type="pres">
      <dgm:prSet presAssocID="{9B2D5F20-181F-4543-9C7A-204FB74A9E60}" presName="thickLine" presStyleLbl="alignNode1" presStyleIdx="1" presStyleCnt="5"/>
      <dgm:spPr/>
    </dgm:pt>
    <dgm:pt modelId="{877A5467-15E3-6642-B43E-882E1AF5CBC3}" type="pres">
      <dgm:prSet presAssocID="{9B2D5F20-181F-4543-9C7A-204FB74A9E60}" presName="horz1" presStyleCnt="0"/>
      <dgm:spPr/>
    </dgm:pt>
    <dgm:pt modelId="{6E582B31-AE97-6748-8796-08E3B3A709BF}" type="pres">
      <dgm:prSet presAssocID="{9B2D5F20-181F-4543-9C7A-204FB74A9E60}" presName="tx1" presStyleLbl="revTx" presStyleIdx="1" presStyleCnt="5"/>
      <dgm:spPr/>
    </dgm:pt>
    <dgm:pt modelId="{3E3895A4-D1F5-6B40-93E9-BFAC3A2DEE70}" type="pres">
      <dgm:prSet presAssocID="{9B2D5F20-181F-4543-9C7A-204FB74A9E60}" presName="vert1" presStyleCnt="0"/>
      <dgm:spPr/>
    </dgm:pt>
    <dgm:pt modelId="{D7A01BDF-D3BB-2347-8C44-15E5A0AD33D5}" type="pres">
      <dgm:prSet presAssocID="{0169604B-FBBD-4643-89CF-76C916A1AE3D}" presName="thickLine" presStyleLbl="alignNode1" presStyleIdx="2" presStyleCnt="5"/>
      <dgm:spPr/>
    </dgm:pt>
    <dgm:pt modelId="{5E3F681A-FFB6-D440-A38A-377E590B277C}" type="pres">
      <dgm:prSet presAssocID="{0169604B-FBBD-4643-89CF-76C916A1AE3D}" presName="horz1" presStyleCnt="0"/>
      <dgm:spPr/>
    </dgm:pt>
    <dgm:pt modelId="{42F7ABE6-4694-9645-B338-BAB7F8273DE0}" type="pres">
      <dgm:prSet presAssocID="{0169604B-FBBD-4643-89CF-76C916A1AE3D}" presName="tx1" presStyleLbl="revTx" presStyleIdx="2" presStyleCnt="5"/>
      <dgm:spPr/>
    </dgm:pt>
    <dgm:pt modelId="{DF6365EC-6B2F-1F47-9114-04BE2E68F2BB}" type="pres">
      <dgm:prSet presAssocID="{0169604B-FBBD-4643-89CF-76C916A1AE3D}" presName="vert1" presStyleCnt="0"/>
      <dgm:spPr/>
    </dgm:pt>
    <dgm:pt modelId="{EE52BA61-8DFF-6A41-9CBB-821292FE8F6F}" type="pres">
      <dgm:prSet presAssocID="{4A75EAA3-74D0-4AE6-812D-B151725D81C7}" presName="thickLine" presStyleLbl="alignNode1" presStyleIdx="3" presStyleCnt="5"/>
      <dgm:spPr/>
    </dgm:pt>
    <dgm:pt modelId="{5CB06D89-D38C-6046-A260-DEDBEA1AE99E}" type="pres">
      <dgm:prSet presAssocID="{4A75EAA3-74D0-4AE6-812D-B151725D81C7}" presName="horz1" presStyleCnt="0"/>
      <dgm:spPr/>
    </dgm:pt>
    <dgm:pt modelId="{4DEF26D7-79FD-C84C-83B5-C9802DF1968E}" type="pres">
      <dgm:prSet presAssocID="{4A75EAA3-74D0-4AE6-812D-B151725D81C7}" presName="tx1" presStyleLbl="revTx" presStyleIdx="3" presStyleCnt="5"/>
      <dgm:spPr/>
    </dgm:pt>
    <dgm:pt modelId="{ABFD339A-FD2F-9944-8BB3-409208F258BD}" type="pres">
      <dgm:prSet presAssocID="{4A75EAA3-74D0-4AE6-812D-B151725D81C7}" presName="vert1" presStyleCnt="0"/>
      <dgm:spPr/>
    </dgm:pt>
    <dgm:pt modelId="{F2E2A79B-7856-4247-A58C-88990BB13A98}" type="pres">
      <dgm:prSet presAssocID="{7FD51673-0FAD-4C9D-AB27-E3287447FFC1}" presName="thickLine" presStyleLbl="alignNode1" presStyleIdx="4" presStyleCnt="5"/>
      <dgm:spPr/>
    </dgm:pt>
    <dgm:pt modelId="{C4F3C352-1310-694D-AB83-4A0BFD05F915}" type="pres">
      <dgm:prSet presAssocID="{7FD51673-0FAD-4C9D-AB27-E3287447FFC1}" presName="horz1" presStyleCnt="0"/>
      <dgm:spPr/>
    </dgm:pt>
    <dgm:pt modelId="{90B5FC5E-54CE-2B4E-A24C-1953933B0A53}" type="pres">
      <dgm:prSet presAssocID="{7FD51673-0FAD-4C9D-AB27-E3287447FFC1}" presName="tx1" presStyleLbl="revTx" presStyleIdx="4" presStyleCnt="5"/>
      <dgm:spPr/>
    </dgm:pt>
    <dgm:pt modelId="{7099362E-A30D-464C-8A1B-569F86216123}" type="pres">
      <dgm:prSet presAssocID="{7FD51673-0FAD-4C9D-AB27-E3287447FFC1}" presName="vert1" presStyleCnt="0"/>
      <dgm:spPr/>
    </dgm:pt>
  </dgm:ptLst>
  <dgm:cxnLst>
    <dgm:cxn modelId="{583AD105-417C-9148-BC1C-DDC4A75DF822}" type="presOf" srcId="{A742CDB5-3C69-432E-B82C-D11837A1A6BA}" destId="{312E9C47-5C90-9D49-BDD8-E231BEDDFEF2}" srcOrd="0" destOrd="0" presId="urn:microsoft.com/office/officeart/2008/layout/LinedList"/>
    <dgm:cxn modelId="{00C6620C-B2C0-4511-AF1A-E83D6083950F}" srcId="{F6B7893E-7534-49EE-B516-BF27905DC41C}" destId="{4A75EAA3-74D0-4AE6-812D-B151725D81C7}" srcOrd="3" destOrd="0" parTransId="{100C62C2-CFFE-465C-8756-DDDF5B3C2532}" sibTransId="{13E0C310-D623-42A8-B0C6-A38EC2FD9F4D}"/>
    <dgm:cxn modelId="{E3BB041D-6D75-B14D-8E18-A2EA07A705DF}" type="presOf" srcId="{0169604B-FBBD-4643-89CF-76C916A1AE3D}" destId="{42F7ABE6-4694-9645-B338-BAB7F8273DE0}" srcOrd="0" destOrd="0" presId="urn:microsoft.com/office/officeart/2008/layout/LinedList"/>
    <dgm:cxn modelId="{2A441525-C8E3-914E-BE83-EC25DC16F27E}" type="presOf" srcId="{9B2D5F20-181F-4543-9C7A-204FB74A9E60}" destId="{6E582B31-AE97-6748-8796-08E3B3A709BF}" srcOrd="0" destOrd="0" presId="urn:microsoft.com/office/officeart/2008/layout/LinedList"/>
    <dgm:cxn modelId="{CBA47438-DD46-4628-B840-2B567259F28D}" srcId="{F6B7893E-7534-49EE-B516-BF27905DC41C}" destId="{7FD51673-0FAD-4C9D-AB27-E3287447FFC1}" srcOrd="4" destOrd="0" parTransId="{CD6C34F8-14CD-4967-8B20-44FAE653999E}" sibTransId="{C51EB93E-6362-4B7C-B69C-FE5AAD7CDF31}"/>
    <dgm:cxn modelId="{19AA9875-7A88-DF4E-9B77-949E9F69D063}" type="presOf" srcId="{7FD51673-0FAD-4C9D-AB27-E3287447FFC1}" destId="{90B5FC5E-54CE-2B4E-A24C-1953933B0A53}" srcOrd="0" destOrd="0" presId="urn:microsoft.com/office/officeart/2008/layout/LinedList"/>
    <dgm:cxn modelId="{D5F20580-5582-492E-9B6C-6FC61D1BDA3E}" srcId="{F6B7893E-7534-49EE-B516-BF27905DC41C}" destId="{9B2D5F20-181F-4543-9C7A-204FB74A9E60}" srcOrd="1" destOrd="0" parTransId="{DC2DF7C6-1058-4F91-9B66-45B343BFFE1C}" sibTransId="{9F4B4A09-8176-43CF-A28D-68FCED830A6A}"/>
    <dgm:cxn modelId="{1F3AE782-ED8B-7F4D-B9B5-D775A4338D43}" type="presOf" srcId="{F6B7893E-7534-49EE-B516-BF27905DC41C}" destId="{F9CEDA93-09BA-9E48-A00F-AA3A102EC8E7}" srcOrd="0" destOrd="0" presId="urn:microsoft.com/office/officeart/2008/layout/LinedList"/>
    <dgm:cxn modelId="{77CD6184-CBD5-4191-934F-B358665F9C96}" srcId="{F6B7893E-7534-49EE-B516-BF27905DC41C}" destId="{0169604B-FBBD-4643-89CF-76C916A1AE3D}" srcOrd="2" destOrd="0" parTransId="{F3EDC8BE-C050-4F26-805B-BEED54F84E64}" sibTransId="{61ECF403-BC1B-4D72-8651-1575949738D9}"/>
    <dgm:cxn modelId="{5B6F5AAE-3D77-2346-AB2D-3C3B0754405F}" type="presOf" srcId="{4A75EAA3-74D0-4AE6-812D-B151725D81C7}" destId="{4DEF26D7-79FD-C84C-83B5-C9802DF1968E}" srcOrd="0" destOrd="0" presId="urn:microsoft.com/office/officeart/2008/layout/LinedList"/>
    <dgm:cxn modelId="{2A1CD7C2-1813-4F67-BDDE-2EC02DD19D58}" srcId="{F6B7893E-7534-49EE-B516-BF27905DC41C}" destId="{A742CDB5-3C69-432E-B82C-D11837A1A6BA}" srcOrd="0" destOrd="0" parTransId="{DFAD437F-2476-4EA8-9A48-FEA11CF6697E}" sibTransId="{775C2C8B-4B13-45A7-9BAF-C5A95B9023D4}"/>
    <dgm:cxn modelId="{A9176882-0868-E543-8709-C37BF9E78AAC}" type="presParOf" srcId="{F9CEDA93-09BA-9E48-A00F-AA3A102EC8E7}" destId="{AAF8CC0F-9BC8-1141-8CE2-EAAA0B4EAF9F}" srcOrd="0" destOrd="0" presId="urn:microsoft.com/office/officeart/2008/layout/LinedList"/>
    <dgm:cxn modelId="{54CEC5F9-F3C3-F04A-B30E-66E4D4C18E9B}" type="presParOf" srcId="{F9CEDA93-09BA-9E48-A00F-AA3A102EC8E7}" destId="{7A9CF3CB-FB79-514A-AB58-800CF0651EC3}" srcOrd="1" destOrd="0" presId="urn:microsoft.com/office/officeart/2008/layout/LinedList"/>
    <dgm:cxn modelId="{D3FCD1CA-3BB7-F945-BDFE-66D3532E4289}" type="presParOf" srcId="{7A9CF3CB-FB79-514A-AB58-800CF0651EC3}" destId="{312E9C47-5C90-9D49-BDD8-E231BEDDFEF2}" srcOrd="0" destOrd="0" presId="urn:microsoft.com/office/officeart/2008/layout/LinedList"/>
    <dgm:cxn modelId="{CF3681F8-22D1-6842-B709-44A817D15F48}" type="presParOf" srcId="{7A9CF3CB-FB79-514A-AB58-800CF0651EC3}" destId="{11D5C35A-C950-154C-9DB9-9BA759F8C112}" srcOrd="1" destOrd="0" presId="urn:microsoft.com/office/officeart/2008/layout/LinedList"/>
    <dgm:cxn modelId="{AC09FBC0-6381-164B-87D6-6129CF415C83}" type="presParOf" srcId="{F9CEDA93-09BA-9E48-A00F-AA3A102EC8E7}" destId="{2274D9D7-5380-CC42-8F51-8F0348D7E3DF}" srcOrd="2" destOrd="0" presId="urn:microsoft.com/office/officeart/2008/layout/LinedList"/>
    <dgm:cxn modelId="{ECD38323-6E8D-1644-970D-08F7A472305F}" type="presParOf" srcId="{F9CEDA93-09BA-9E48-A00F-AA3A102EC8E7}" destId="{877A5467-15E3-6642-B43E-882E1AF5CBC3}" srcOrd="3" destOrd="0" presId="urn:microsoft.com/office/officeart/2008/layout/LinedList"/>
    <dgm:cxn modelId="{CA29C375-6CBB-5B46-BC7E-69551B143BD8}" type="presParOf" srcId="{877A5467-15E3-6642-B43E-882E1AF5CBC3}" destId="{6E582B31-AE97-6748-8796-08E3B3A709BF}" srcOrd="0" destOrd="0" presId="urn:microsoft.com/office/officeart/2008/layout/LinedList"/>
    <dgm:cxn modelId="{B7FD9ECA-6A46-2745-A24C-EAFAECEB8B15}" type="presParOf" srcId="{877A5467-15E3-6642-B43E-882E1AF5CBC3}" destId="{3E3895A4-D1F5-6B40-93E9-BFAC3A2DEE70}" srcOrd="1" destOrd="0" presId="urn:microsoft.com/office/officeart/2008/layout/LinedList"/>
    <dgm:cxn modelId="{366AF555-6DF1-304D-BCEB-6AAF77819BDD}" type="presParOf" srcId="{F9CEDA93-09BA-9E48-A00F-AA3A102EC8E7}" destId="{D7A01BDF-D3BB-2347-8C44-15E5A0AD33D5}" srcOrd="4" destOrd="0" presId="urn:microsoft.com/office/officeart/2008/layout/LinedList"/>
    <dgm:cxn modelId="{B7A32D3A-4A14-3C4E-8694-C4AA5190829E}" type="presParOf" srcId="{F9CEDA93-09BA-9E48-A00F-AA3A102EC8E7}" destId="{5E3F681A-FFB6-D440-A38A-377E590B277C}" srcOrd="5" destOrd="0" presId="urn:microsoft.com/office/officeart/2008/layout/LinedList"/>
    <dgm:cxn modelId="{3016C184-DE63-3541-A09B-2E3D7D4C1169}" type="presParOf" srcId="{5E3F681A-FFB6-D440-A38A-377E590B277C}" destId="{42F7ABE6-4694-9645-B338-BAB7F8273DE0}" srcOrd="0" destOrd="0" presId="urn:microsoft.com/office/officeart/2008/layout/LinedList"/>
    <dgm:cxn modelId="{E817BC1F-0CA7-0B4A-BFD9-6B3373AF45D4}" type="presParOf" srcId="{5E3F681A-FFB6-D440-A38A-377E590B277C}" destId="{DF6365EC-6B2F-1F47-9114-04BE2E68F2BB}" srcOrd="1" destOrd="0" presId="urn:microsoft.com/office/officeart/2008/layout/LinedList"/>
    <dgm:cxn modelId="{56313643-FAD1-B040-991A-2EA7D6278F68}" type="presParOf" srcId="{F9CEDA93-09BA-9E48-A00F-AA3A102EC8E7}" destId="{EE52BA61-8DFF-6A41-9CBB-821292FE8F6F}" srcOrd="6" destOrd="0" presId="urn:microsoft.com/office/officeart/2008/layout/LinedList"/>
    <dgm:cxn modelId="{A31D1B36-0E43-6C4D-B40F-114B1DDC3A4E}" type="presParOf" srcId="{F9CEDA93-09BA-9E48-A00F-AA3A102EC8E7}" destId="{5CB06D89-D38C-6046-A260-DEDBEA1AE99E}" srcOrd="7" destOrd="0" presId="urn:microsoft.com/office/officeart/2008/layout/LinedList"/>
    <dgm:cxn modelId="{57282DEB-D423-0D48-A045-2E8B913EF079}" type="presParOf" srcId="{5CB06D89-D38C-6046-A260-DEDBEA1AE99E}" destId="{4DEF26D7-79FD-C84C-83B5-C9802DF1968E}" srcOrd="0" destOrd="0" presId="urn:microsoft.com/office/officeart/2008/layout/LinedList"/>
    <dgm:cxn modelId="{1BD97F12-D2A6-B642-8B45-E87C6C93917C}" type="presParOf" srcId="{5CB06D89-D38C-6046-A260-DEDBEA1AE99E}" destId="{ABFD339A-FD2F-9944-8BB3-409208F258BD}" srcOrd="1" destOrd="0" presId="urn:microsoft.com/office/officeart/2008/layout/LinedList"/>
    <dgm:cxn modelId="{189E1D96-9B2E-ED45-9004-83692CA43908}" type="presParOf" srcId="{F9CEDA93-09BA-9E48-A00F-AA3A102EC8E7}" destId="{F2E2A79B-7856-4247-A58C-88990BB13A98}" srcOrd="8" destOrd="0" presId="urn:microsoft.com/office/officeart/2008/layout/LinedList"/>
    <dgm:cxn modelId="{6FB0EF4E-2E90-8D42-A887-4DED292E666B}" type="presParOf" srcId="{F9CEDA93-09BA-9E48-A00F-AA3A102EC8E7}" destId="{C4F3C352-1310-694D-AB83-4A0BFD05F915}" srcOrd="9" destOrd="0" presId="urn:microsoft.com/office/officeart/2008/layout/LinedList"/>
    <dgm:cxn modelId="{9CF27887-C75D-9D44-BD2B-9F759783FF86}" type="presParOf" srcId="{C4F3C352-1310-694D-AB83-4A0BFD05F915}" destId="{90B5FC5E-54CE-2B4E-A24C-1953933B0A53}" srcOrd="0" destOrd="0" presId="urn:microsoft.com/office/officeart/2008/layout/LinedList"/>
    <dgm:cxn modelId="{7FC65C47-9CD8-DE45-B652-775FAE2A594D}" type="presParOf" srcId="{C4F3C352-1310-694D-AB83-4A0BFD05F915}" destId="{7099362E-A30D-464C-8A1B-569F8621612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3EBAB5-7CAF-B041-A83C-621549628FB7}">
      <dsp:nvSpPr>
        <dsp:cNvPr id="0" name=""/>
        <dsp:cNvSpPr/>
      </dsp:nvSpPr>
      <dsp:spPr>
        <a:xfrm>
          <a:off x="0" y="154659"/>
          <a:ext cx="3212237" cy="1034901"/>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100000"/>
            </a:lnSpc>
            <a:spcBef>
              <a:spcPct val="0"/>
            </a:spcBef>
            <a:spcAft>
              <a:spcPct val="35000"/>
            </a:spcAft>
            <a:buNone/>
          </a:pPr>
          <a:r>
            <a:rPr lang="nl-NL" sz="1700" b="1" kern="1200" dirty="0"/>
            <a:t>1. Anders denken </a:t>
          </a:r>
          <a:r>
            <a:rPr lang="nl-NL" sz="1700" kern="1200" dirty="0"/>
            <a:t>toestaan (</a:t>
          </a:r>
          <a:r>
            <a:rPr lang="nl-NL" sz="1700" kern="1200" dirty="0" err="1"/>
            <a:t>growth</a:t>
          </a:r>
          <a:r>
            <a:rPr lang="nl-NL" sz="1700" kern="1200" dirty="0"/>
            <a:t> </a:t>
          </a:r>
          <a:r>
            <a:rPr lang="nl-NL" sz="1700" kern="1200" dirty="0" err="1"/>
            <a:t>ipv</a:t>
          </a:r>
          <a:r>
            <a:rPr lang="nl-NL" sz="1700" kern="1200" dirty="0"/>
            <a:t> </a:t>
          </a:r>
          <a:r>
            <a:rPr lang="nl-NL" sz="1700" kern="1200" dirty="0" err="1"/>
            <a:t>fixed</a:t>
          </a:r>
          <a:r>
            <a:rPr lang="nl-NL" sz="1700" kern="1200" dirty="0"/>
            <a:t> </a:t>
          </a:r>
          <a:r>
            <a:rPr lang="nl-NL" sz="1700" kern="1200" dirty="0" err="1"/>
            <a:t>mindset</a:t>
          </a:r>
          <a:r>
            <a:rPr lang="nl-NL" sz="1700" kern="1200" dirty="0"/>
            <a:t>)</a:t>
          </a:r>
          <a:endParaRPr lang="en-US" sz="1700" kern="1200" dirty="0"/>
        </a:p>
      </dsp:txBody>
      <dsp:txXfrm>
        <a:off x="50520" y="205179"/>
        <a:ext cx="3111197" cy="933861"/>
      </dsp:txXfrm>
    </dsp:sp>
    <dsp:sp modelId="{38EA360B-3C81-FC40-8B6E-17E2A1957E4A}">
      <dsp:nvSpPr>
        <dsp:cNvPr id="0" name=""/>
        <dsp:cNvSpPr/>
      </dsp:nvSpPr>
      <dsp:spPr>
        <a:xfrm>
          <a:off x="0" y="1238520"/>
          <a:ext cx="3212237" cy="1034901"/>
        </a:xfrm>
        <a:prstGeom prst="roundRect">
          <a:avLst/>
        </a:prstGeom>
        <a:solidFill>
          <a:schemeClr val="accent5">
            <a:hueOff val="-3379271"/>
            <a:satOff val="-8710"/>
            <a:lumOff val="-588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100000"/>
            </a:lnSpc>
            <a:spcBef>
              <a:spcPct val="0"/>
            </a:spcBef>
            <a:spcAft>
              <a:spcPct val="35000"/>
            </a:spcAft>
            <a:buNone/>
          </a:pPr>
          <a:r>
            <a:rPr lang="nl-NL" sz="1700" b="1" kern="1200" dirty="0"/>
            <a:t>2. Alle perspectieven </a:t>
          </a:r>
          <a:r>
            <a:rPr lang="nl-NL" sz="1700" kern="1200" dirty="0"/>
            <a:t>toestaan (collectieve intelligentie </a:t>
          </a:r>
          <a:r>
            <a:rPr lang="nl-NL" sz="1700" kern="1200" dirty="0" err="1"/>
            <a:t>ipv</a:t>
          </a:r>
          <a:r>
            <a:rPr lang="nl-NL" sz="1700" kern="1200" dirty="0"/>
            <a:t> individuele excellentie/belangen)</a:t>
          </a:r>
          <a:endParaRPr lang="en-US" sz="1700" kern="1200" dirty="0"/>
        </a:p>
      </dsp:txBody>
      <dsp:txXfrm>
        <a:off x="50520" y="1289040"/>
        <a:ext cx="3111197" cy="933861"/>
      </dsp:txXfrm>
    </dsp:sp>
    <dsp:sp modelId="{9B023A5B-BF3F-5E41-A647-666EDA369393}">
      <dsp:nvSpPr>
        <dsp:cNvPr id="0" name=""/>
        <dsp:cNvSpPr/>
      </dsp:nvSpPr>
      <dsp:spPr>
        <a:xfrm>
          <a:off x="0" y="2322382"/>
          <a:ext cx="3212237" cy="1034901"/>
        </a:xfrm>
        <a:prstGeom prst="roundRect">
          <a:avLst/>
        </a:prstGeom>
        <a:solidFill>
          <a:schemeClr val="accent5">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100000"/>
            </a:lnSpc>
            <a:spcBef>
              <a:spcPct val="0"/>
            </a:spcBef>
            <a:spcAft>
              <a:spcPct val="35000"/>
            </a:spcAft>
            <a:buNone/>
          </a:pPr>
          <a:r>
            <a:rPr lang="en-US" sz="1700" b="1" kern="1200" dirty="0"/>
            <a:t>3. </a:t>
          </a:r>
          <a:r>
            <a:rPr lang="en-US" sz="1700" b="1" kern="1200" dirty="0" err="1"/>
            <a:t>Een</a:t>
          </a:r>
          <a:r>
            <a:rPr lang="en-US" sz="1700" b="1" kern="1200" baseline="0" dirty="0"/>
            <a:t> boundary object </a:t>
          </a:r>
          <a:r>
            <a:rPr lang="nl-NL" sz="1700" b="1" kern="1200" baseline="0" noProof="0" dirty="0"/>
            <a:t>creëren</a:t>
          </a:r>
          <a:endParaRPr lang="en-US" sz="1700" kern="1200" dirty="0"/>
        </a:p>
      </dsp:txBody>
      <dsp:txXfrm>
        <a:off x="50520" y="2372902"/>
        <a:ext cx="3111197" cy="9338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A1B21E-57FD-1B48-815E-8A2473593321}">
      <dsp:nvSpPr>
        <dsp:cNvPr id="0" name=""/>
        <dsp:cNvSpPr/>
      </dsp:nvSpPr>
      <dsp:spPr>
        <a:xfrm>
          <a:off x="3194096" y="1412041"/>
          <a:ext cx="1083548" cy="10835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endParaRPr lang="nl-NL" sz="2100" kern="1200"/>
        </a:p>
      </dsp:txBody>
      <dsp:txXfrm>
        <a:off x="3352778" y="1570723"/>
        <a:ext cx="766184" cy="766184"/>
      </dsp:txXfrm>
    </dsp:sp>
    <dsp:sp modelId="{85192916-B867-304A-873E-7692932E2DFF}">
      <dsp:nvSpPr>
        <dsp:cNvPr id="0" name=""/>
        <dsp:cNvSpPr/>
      </dsp:nvSpPr>
      <dsp:spPr>
        <a:xfrm rot="16200000">
          <a:off x="3572551" y="1235669"/>
          <a:ext cx="326639" cy="26103"/>
        </a:xfrm>
        <a:custGeom>
          <a:avLst/>
          <a:gdLst/>
          <a:ahLst/>
          <a:cxnLst/>
          <a:rect l="0" t="0" r="0" b="0"/>
          <a:pathLst>
            <a:path>
              <a:moveTo>
                <a:pt x="0" y="13051"/>
              </a:moveTo>
              <a:lnTo>
                <a:pt x="326639" y="130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3727705" y="1240555"/>
        <a:ext cx="16331" cy="16331"/>
      </dsp:txXfrm>
    </dsp:sp>
    <dsp:sp modelId="{60669FF3-C7B7-8E4F-A5E7-A31385F6F986}">
      <dsp:nvSpPr>
        <dsp:cNvPr id="0" name=""/>
        <dsp:cNvSpPr/>
      </dsp:nvSpPr>
      <dsp:spPr>
        <a:xfrm>
          <a:off x="3194096" y="1853"/>
          <a:ext cx="1083548" cy="10835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endParaRPr lang="nl-NL" sz="2100" kern="1200"/>
        </a:p>
      </dsp:txBody>
      <dsp:txXfrm>
        <a:off x="3352778" y="160535"/>
        <a:ext cx="766184" cy="766184"/>
      </dsp:txXfrm>
    </dsp:sp>
    <dsp:sp modelId="{43B43326-9996-B04A-B252-2D341BA1A2B5}">
      <dsp:nvSpPr>
        <dsp:cNvPr id="0" name=""/>
        <dsp:cNvSpPr/>
      </dsp:nvSpPr>
      <dsp:spPr>
        <a:xfrm>
          <a:off x="4277645" y="1940763"/>
          <a:ext cx="326639" cy="26103"/>
        </a:xfrm>
        <a:custGeom>
          <a:avLst/>
          <a:gdLst/>
          <a:ahLst/>
          <a:cxnLst/>
          <a:rect l="0" t="0" r="0" b="0"/>
          <a:pathLst>
            <a:path>
              <a:moveTo>
                <a:pt x="0" y="13051"/>
              </a:moveTo>
              <a:lnTo>
                <a:pt x="326639" y="130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4432799" y="1945649"/>
        <a:ext cx="16331" cy="16331"/>
      </dsp:txXfrm>
    </dsp:sp>
    <dsp:sp modelId="{4D8A0D92-42A9-2141-B665-DA279DDC9A34}">
      <dsp:nvSpPr>
        <dsp:cNvPr id="0" name=""/>
        <dsp:cNvSpPr/>
      </dsp:nvSpPr>
      <dsp:spPr>
        <a:xfrm>
          <a:off x="4604284" y="1412041"/>
          <a:ext cx="1083548" cy="10835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endParaRPr lang="nl-NL" sz="2100" kern="1200"/>
        </a:p>
      </dsp:txBody>
      <dsp:txXfrm>
        <a:off x="4762966" y="1570723"/>
        <a:ext cx="766184" cy="766184"/>
      </dsp:txXfrm>
    </dsp:sp>
    <dsp:sp modelId="{90B36F30-F670-6C4B-A590-3CB16DF0482A}">
      <dsp:nvSpPr>
        <dsp:cNvPr id="0" name=""/>
        <dsp:cNvSpPr/>
      </dsp:nvSpPr>
      <dsp:spPr>
        <a:xfrm rot="5400000">
          <a:off x="3572551" y="2645857"/>
          <a:ext cx="326639" cy="26103"/>
        </a:xfrm>
        <a:custGeom>
          <a:avLst/>
          <a:gdLst/>
          <a:ahLst/>
          <a:cxnLst/>
          <a:rect l="0" t="0" r="0" b="0"/>
          <a:pathLst>
            <a:path>
              <a:moveTo>
                <a:pt x="0" y="13051"/>
              </a:moveTo>
              <a:lnTo>
                <a:pt x="326639" y="130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3727705" y="2650743"/>
        <a:ext cx="16331" cy="16331"/>
      </dsp:txXfrm>
    </dsp:sp>
    <dsp:sp modelId="{D48D42F9-692D-8D45-B1A5-23F21534B792}">
      <dsp:nvSpPr>
        <dsp:cNvPr id="0" name=""/>
        <dsp:cNvSpPr/>
      </dsp:nvSpPr>
      <dsp:spPr>
        <a:xfrm>
          <a:off x="3194096" y="2822229"/>
          <a:ext cx="1083548" cy="10835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endParaRPr lang="nl-NL" sz="2100" kern="1200"/>
        </a:p>
      </dsp:txBody>
      <dsp:txXfrm>
        <a:off x="3352778" y="2980911"/>
        <a:ext cx="766184" cy="766184"/>
      </dsp:txXfrm>
    </dsp:sp>
    <dsp:sp modelId="{37A08615-0C5E-C446-80CD-00EBA4F47083}">
      <dsp:nvSpPr>
        <dsp:cNvPr id="0" name=""/>
        <dsp:cNvSpPr/>
      </dsp:nvSpPr>
      <dsp:spPr>
        <a:xfrm rot="10800000">
          <a:off x="2867457" y="1940763"/>
          <a:ext cx="326639" cy="26103"/>
        </a:xfrm>
        <a:custGeom>
          <a:avLst/>
          <a:gdLst/>
          <a:ahLst/>
          <a:cxnLst/>
          <a:rect l="0" t="0" r="0" b="0"/>
          <a:pathLst>
            <a:path>
              <a:moveTo>
                <a:pt x="0" y="13051"/>
              </a:moveTo>
              <a:lnTo>
                <a:pt x="326639" y="130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rot="10800000">
        <a:off x="3022610" y="1945649"/>
        <a:ext cx="16331" cy="16331"/>
      </dsp:txXfrm>
    </dsp:sp>
    <dsp:sp modelId="{9C1BFD8E-661A-4546-9494-EB92BC840ED5}">
      <dsp:nvSpPr>
        <dsp:cNvPr id="0" name=""/>
        <dsp:cNvSpPr/>
      </dsp:nvSpPr>
      <dsp:spPr>
        <a:xfrm>
          <a:off x="1783908" y="1412041"/>
          <a:ext cx="1083548" cy="10835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endParaRPr lang="nl-NL" sz="2100" kern="1200"/>
        </a:p>
      </dsp:txBody>
      <dsp:txXfrm>
        <a:off x="1942590" y="1570723"/>
        <a:ext cx="766184" cy="7661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A1B21E-57FD-1B48-815E-8A2473593321}">
      <dsp:nvSpPr>
        <dsp:cNvPr id="0" name=""/>
        <dsp:cNvSpPr/>
      </dsp:nvSpPr>
      <dsp:spPr>
        <a:xfrm>
          <a:off x="3299538" y="1691912"/>
          <a:ext cx="1287623" cy="12876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endParaRPr lang="nl-NL" sz="2500" kern="1200"/>
        </a:p>
      </dsp:txBody>
      <dsp:txXfrm>
        <a:off x="3488106" y="1880480"/>
        <a:ext cx="910487" cy="910487"/>
      </dsp:txXfrm>
    </dsp:sp>
    <dsp:sp modelId="{85192916-B867-304A-873E-7692932E2DFF}">
      <dsp:nvSpPr>
        <dsp:cNvPr id="0" name=""/>
        <dsp:cNvSpPr/>
      </dsp:nvSpPr>
      <dsp:spPr>
        <a:xfrm rot="16200000">
          <a:off x="3749099" y="1482968"/>
          <a:ext cx="388500" cy="29387"/>
        </a:xfrm>
        <a:custGeom>
          <a:avLst/>
          <a:gdLst/>
          <a:ahLst/>
          <a:cxnLst/>
          <a:rect l="0" t="0" r="0" b="0"/>
          <a:pathLst>
            <a:path>
              <a:moveTo>
                <a:pt x="0" y="14693"/>
              </a:moveTo>
              <a:lnTo>
                <a:pt x="388500" y="1469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3933637" y="1487949"/>
        <a:ext cx="19425" cy="19425"/>
      </dsp:txXfrm>
    </dsp:sp>
    <dsp:sp modelId="{60669FF3-C7B7-8E4F-A5E7-A31385F6F986}">
      <dsp:nvSpPr>
        <dsp:cNvPr id="0" name=""/>
        <dsp:cNvSpPr/>
      </dsp:nvSpPr>
      <dsp:spPr>
        <a:xfrm>
          <a:off x="3299538" y="15787"/>
          <a:ext cx="1287623" cy="12876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465" tIns="37465" rIns="37465" bIns="37465" numCol="1" spcCol="1270" anchor="ctr" anchorCtr="0">
          <a:noAutofit/>
        </a:bodyPr>
        <a:lstStyle/>
        <a:p>
          <a:pPr marL="0" lvl="0" indent="0" algn="ctr" defTabSz="2622550">
            <a:lnSpc>
              <a:spcPct val="90000"/>
            </a:lnSpc>
            <a:spcBef>
              <a:spcPct val="0"/>
            </a:spcBef>
            <a:spcAft>
              <a:spcPct val="35000"/>
            </a:spcAft>
            <a:buNone/>
          </a:pPr>
          <a:r>
            <a:rPr lang="nl-NL" sz="5900" kern="1200" dirty="0"/>
            <a:t>-</a:t>
          </a:r>
        </a:p>
      </dsp:txBody>
      <dsp:txXfrm>
        <a:off x="3488106" y="204355"/>
        <a:ext cx="910487" cy="910487"/>
      </dsp:txXfrm>
    </dsp:sp>
    <dsp:sp modelId="{43B43326-9996-B04A-B252-2D341BA1A2B5}">
      <dsp:nvSpPr>
        <dsp:cNvPr id="0" name=""/>
        <dsp:cNvSpPr/>
      </dsp:nvSpPr>
      <dsp:spPr>
        <a:xfrm rot="20520000">
          <a:off x="4546144" y="2062055"/>
          <a:ext cx="388500" cy="29387"/>
        </a:xfrm>
        <a:custGeom>
          <a:avLst/>
          <a:gdLst/>
          <a:ahLst/>
          <a:cxnLst/>
          <a:rect l="0" t="0" r="0" b="0"/>
          <a:pathLst>
            <a:path>
              <a:moveTo>
                <a:pt x="0" y="14693"/>
              </a:moveTo>
              <a:lnTo>
                <a:pt x="388500" y="1469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4730682" y="2067036"/>
        <a:ext cx="19425" cy="19425"/>
      </dsp:txXfrm>
    </dsp:sp>
    <dsp:sp modelId="{4D8A0D92-42A9-2141-B665-DA279DDC9A34}">
      <dsp:nvSpPr>
        <dsp:cNvPr id="0" name=""/>
        <dsp:cNvSpPr/>
      </dsp:nvSpPr>
      <dsp:spPr>
        <a:xfrm>
          <a:off x="4893627" y="1173961"/>
          <a:ext cx="1287623" cy="12876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465" tIns="37465" rIns="37465" bIns="37465" numCol="1" spcCol="1270" anchor="ctr" anchorCtr="0">
          <a:noAutofit/>
        </a:bodyPr>
        <a:lstStyle/>
        <a:p>
          <a:pPr marL="0" lvl="0" indent="0" algn="ctr" defTabSz="2622550">
            <a:lnSpc>
              <a:spcPct val="90000"/>
            </a:lnSpc>
            <a:spcBef>
              <a:spcPct val="0"/>
            </a:spcBef>
            <a:spcAft>
              <a:spcPct val="35000"/>
            </a:spcAft>
            <a:buNone/>
          </a:pPr>
          <a:r>
            <a:rPr lang="nl-NL" sz="5900" kern="1200" dirty="0"/>
            <a:t>-</a:t>
          </a:r>
        </a:p>
      </dsp:txBody>
      <dsp:txXfrm>
        <a:off x="5082195" y="1362529"/>
        <a:ext cx="910487" cy="910487"/>
      </dsp:txXfrm>
    </dsp:sp>
    <dsp:sp modelId="{90B36F30-F670-6C4B-A590-3CB16DF0482A}">
      <dsp:nvSpPr>
        <dsp:cNvPr id="0" name=""/>
        <dsp:cNvSpPr/>
      </dsp:nvSpPr>
      <dsp:spPr>
        <a:xfrm rot="3240000">
          <a:off x="4241700" y="2999037"/>
          <a:ext cx="388500" cy="29387"/>
        </a:xfrm>
        <a:custGeom>
          <a:avLst/>
          <a:gdLst/>
          <a:ahLst/>
          <a:cxnLst/>
          <a:rect l="0" t="0" r="0" b="0"/>
          <a:pathLst>
            <a:path>
              <a:moveTo>
                <a:pt x="0" y="14693"/>
              </a:moveTo>
              <a:lnTo>
                <a:pt x="388500" y="1469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4426238" y="3004018"/>
        <a:ext cx="19425" cy="19425"/>
      </dsp:txXfrm>
    </dsp:sp>
    <dsp:sp modelId="{D48D42F9-692D-8D45-B1A5-23F21534B792}">
      <dsp:nvSpPr>
        <dsp:cNvPr id="0" name=""/>
        <dsp:cNvSpPr/>
      </dsp:nvSpPr>
      <dsp:spPr>
        <a:xfrm>
          <a:off x="4284739" y="3047926"/>
          <a:ext cx="1287623" cy="12876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465" tIns="37465" rIns="37465" bIns="37465" numCol="1" spcCol="1270" anchor="ctr" anchorCtr="0">
          <a:noAutofit/>
        </a:bodyPr>
        <a:lstStyle/>
        <a:p>
          <a:pPr marL="0" lvl="0" indent="0" algn="ctr" defTabSz="2622550">
            <a:lnSpc>
              <a:spcPct val="90000"/>
            </a:lnSpc>
            <a:spcBef>
              <a:spcPct val="0"/>
            </a:spcBef>
            <a:spcAft>
              <a:spcPct val="35000"/>
            </a:spcAft>
            <a:buNone/>
          </a:pPr>
          <a:r>
            <a:rPr lang="nl-NL" sz="5900" kern="1200" dirty="0"/>
            <a:t>--</a:t>
          </a:r>
        </a:p>
      </dsp:txBody>
      <dsp:txXfrm>
        <a:off x="4473307" y="3236494"/>
        <a:ext cx="910487" cy="910487"/>
      </dsp:txXfrm>
    </dsp:sp>
    <dsp:sp modelId="{37A08615-0C5E-C446-80CD-00EBA4F47083}">
      <dsp:nvSpPr>
        <dsp:cNvPr id="0" name=""/>
        <dsp:cNvSpPr/>
      </dsp:nvSpPr>
      <dsp:spPr>
        <a:xfrm rot="7560000">
          <a:off x="3256498" y="2999037"/>
          <a:ext cx="388500" cy="29387"/>
        </a:xfrm>
        <a:custGeom>
          <a:avLst/>
          <a:gdLst/>
          <a:ahLst/>
          <a:cxnLst/>
          <a:rect l="0" t="0" r="0" b="0"/>
          <a:pathLst>
            <a:path>
              <a:moveTo>
                <a:pt x="0" y="14693"/>
              </a:moveTo>
              <a:lnTo>
                <a:pt x="388500" y="1469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rot="10800000">
        <a:off x="3441036" y="3004018"/>
        <a:ext cx="19425" cy="19425"/>
      </dsp:txXfrm>
    </dsp:sp>
    <dsp:sp modelId="{9C1BFD8E-661A-4546-9494-EB92BC840ED5}">
      <dsp:nvSpPr>
        <dsp:cNvPr id="0" name=""/>
        <dsp:cNvSpPr/>
      </dsp:nvSpPr>
      <dsp:spPr>
        <a:xfrm>
          <a:off x="2314336" y="3047926"/>
          <a:ext cx="1287623" cy="12876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465" tIns="37465" rIns="37465" bIns="37465" numCol="1" spcCol="1270" anchor="ctr" anchorCtr="0">
          <a:noAutofit/>
        </a:bodyPr>
        <a:lstStyle/>
        <a:p>
          <a:pPr marL="0" lvl="0" indent="0" algn="ctr" defTabSz="2622550">
            <a:lnSpc>
              <a:spcPct val="90000"/>
            </a:lnSpc>
            <a:spcBef>
              <a:spcPct val="0"/>
            </a:spcBef>
            <a:spcAft>
              <a:spcPct val="35000"/>
            </a:spcAft>
            <a:buNone/>
          </a:pPr>
          <a:r>
            <a:rPr lang="nl-NL" sz="5900" kern="1200" dirty="0"/>
            <a:t>++</a:t>
          </a:r>
        </a:p>
      </dsp:txBody>
      <dsp:txXfrm>
        <a:off x="2502904" y="3236494"/>
        <a:ext cx="910487" cy="910487"/>
      </dsp:txXfrm>
    </dsp:sp>
    <dsp:sp modelId="{2B996AB3-2942-E449-B121-FAF2FB5B135E}">
      <dsp:nvSpPr>
        <dsp:cNvPr id="0" name=""/>
        <dsp:cNvSpPr/>
      </dsp:nvSpPr>
      <dsp:spPr>
        <a:xfrm rot="11880000">
          <a:off x="2952054" y="2062055"/>
          <a:ext cx="388500" cy="29387"/>
        </a:xfrm>
        <a:custGeom>
          <a:avLst/>
          <a:gdLst/>
          <a:ahLst/>
          <a:cxnLst/>
          <a:rect l="0" t="0" r="0" b="0"/>
          <a:pathLst>
            <a:path>
              <a:moveTo>
                <a:pt x="0" y="14693"/>
              </a:moveTo>
              <a:lnTo>
                <a:pt x="388500" y="1469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rot="10800000">
        <a:off x="3136592" y="2067036"/>
        <a:ext cx="19425" cy="19425"/>
      </dsp:txXfrm>
    </dsp:sp>
    <dsp:sp modelId="{03BF06CA-0125-F141-8364-1178A3F8C238}">
      <dsp:nvSpPr>
        <dsp:cNvPr id="0" name=""/>
        <dsp:cNvSpPr/>
      </dsp:nvSpPr>
      <dsp:spPr>
        <a:xfrm>
          <a:off x="1705448" y="1173961"/>
          <a:ext cx="1287623" cy="12876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465" tIns="37465" rIns="37465" bIns="37465" numCol="1" spcCol="1270" anchor="ctr" anchorCtr="0">
          <a:noAutofit/>
        </a:bodyPr>
        <a:lstStyle/>
        <a:p>
          <a:pPr marL="0" lvl="0" indent="0" algn="ctr" defTabSz="2622550">
            <a:lnSpc>
              <a:spcPct val="90000"/>
            </a:lnSpc>
            <a:spcBef>
              <a:spcPct val="0"/>
            </a:spcBef>
            <a:spcAft>
              <a:spcPct val="35000"/>
            </a:spcAft>
            <a:buNone/>
          </a:pPr>
          <a:r>
            <a:rPr lang="nl-NL" sz="5900" kern="1200" dirty="0"/>
            <a:t>=</a:t>
          </a:r>
        </a:p>
      </dsp:txBody>
      <dsp:txXfrm>
        <a:off x="1894016" y="1362529"/>
        <a:ext cx="910487" cy="9104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A1B21E-57FD-1B48-815E-8A2473593321}">
      <dsp:nvSpPr>
        <dsp:cNvPr id="0" name=""/>
        <dsp:cNvSpPr/>
      </dsp:nvSpPr>
      <dsp:spPr>
        <a:xfrm>
          <a:off x="3379189" y="1695315"/>
          <a:ext cx="1128321" cy="11283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endParaRPr lang="nl-NL" sz="2200" kern="1200"/>
        </a:p>
      </dsp:txBody>
      <dsp:txXfrm>
        <a:off x="3544428" y="1860554"/>
        <a:ext cx="797843" cy="797843"/>
      </dsp:txXfrm>
    </dsp:sp>
    <dsp:sp modelId="{85192916-B867-304A-873E-7692932E2DFF}">
      <dsp:nvSpPr>
        <dsp:cNvPr id="0" name=""/>
        <dsp:cNvSpPr/>
      </dsp:nvSpPr>
      <dsp:spPr>
        <a:xfrm rot="16200000">
          <a:off x="3661238" y="1400327"/>
          <a:ext cx="564223" cy="25751"/>
        </a:xfrm>
        <a:custGeom>
          <a:avLst/>
          <a:gdLst/>
          <a:ahLst/>
          <a:cxnLst/>
          <a:rect l="0" t="0" r="0" b="0"/>
          <a:pathLst>
            <a:path>
              <a:moveTo>
                <a:pt x="0" y="12875"/>
              </a:moveTo>
              <a:lnTo>
                <a:pt x="564223" y="128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3929244" y="1399097"/>
        <a:ext cx="28211" cy="28211"/>
      </dsp:txXfrm>
    </dsp:sp>
    <dsp:sp modelId="{60669FF3-C7B7-8E4F-A5E7-A31385F6F986}">
      <dsp:nvSpPr>
        <dsp:cNvPr id="0" name=""/>
        <dsp:cNvSpPr/>
      </dsp:nvSpPr>
      <dsp:spPr>
        <a:xfrm>
          <a:off x="3379189" y="2769"/>
          <a:ext cx="1128321" cy="11283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2311400">
            <a:lnSpc>
              <a:spcPct val="90000"/>
            </a:lnSpc>
            <a:spcBef>
              <a:spcPct val="0"/>
            </a:spcBef>
            <a:spcAft>
              <a:spcPct val="35000"/>
            </a:spcAft>
            <a:buNone/>
          </a:pPr>
          <a:r>
            <a:rPr lang="nl-NL" sz="5200" kern="1200" dirty="0"/>
            <a:t>-</a:t>
          </a:r>
        </a:p>
      </dsp:txBody>
      <dsp:txXfrm>
        <a:off x="3544428" y="168008"/>
        <a:ext cx="797843" cy="797843"/>
      </dsp:txXfrm>
    </dsp:sp>
    <dsp:sp modelId="{43B43326-9996-B04A-B252-2D341BA1A2B5}">
      <dsp:nvSpPr>
        <dsp:cNvPr id="0" name=""/>
        <dsp:cNvSpPr/>
      </dsp:nvSpPr>
      <dsp:spPr>
        <a:xfrm rot="19285714">
          <a:off x="4322880" y="1718957"/>
          <a:ext cx="564223" cy="25751"/>
        </a:xfrm>
        <a:custGeom>
          <a:avLst/>
          <a:gdLst/>
          <a:ahLst/>
          <a:cxnLst/>
          <a:rect l="0" t="0" r="0" b="0"/>
          <a:pathLst>
            <a:path>
              <a:moveTo>
                <a:pt x="0" y="12875"/>
              </a:moveTo>
              <a:lnTo>
                <a:pt x="564223" y="128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4590887" y="1717728"/>
        <a:ext cx="28211" cy="28211"/>
      </dsp:txXfrm>
    </dsp:sp>
    <dsp:sp modelId="{4D8A0D92-42A9-2141-B665-DA279DDC9A34}">
      <dsp:nvSpPr>
        <dsp:cNvPr id="0" name=""/>
        <dsp:cNvSpPr/>
      </dsp:nvSpPr>
      <dsp:spPr>
        <a:xfrm>
          <a:off x="4702474" y="640030"/>
          <a:ext cx="1128321" cy="11283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2311400">
            <a:lnSpc>
              <a:spcPct val="90000"/>
            </a:lnSpc>
            <a:spcBef>
              <a:spcPct val="0"/>
            </a:spcBef>
            <a:spcAft>
              <a:spcPct val="35000"/>
            </a:spcAft>
            <a:buNone/>
          </a:pPr>
          <a:r>
            <a:rPr lang="nl-NL" sz="5200" kern="1200" dirty="0"/>
            <a:t>-</a:t>
          </a:r>
        </a:p>
      </dsp:txBody>
      <dsp:txXfrm>
        <a:off x="4867713" y="805269"/>
        <a:ext cx="797843" cy="797843"/>
      </dsp:txXfrm>
    </dsp:sp>
    <dsp:sp modelId="{90B36F30-F670-6C4B-A590-3CB16DF0482A}">
      <dsp:nvSpPr>
        <dsp:cNvPr id="0" name=""/>
        <dsp:cNvSpPr/>
      </dsp:nvSpPr>
      <dsp:spPr>
        <a:xfrm rot="771429">
          <a:off x="4486293" y="2434913"/>
          <a:ext cx="564223" cy="25751"/>
        </a:xfrm>
        <a:custGeom>
          <a:avLst/>
          <a:gdLst/>
          <a:ahLst/>
          <a:cxnLst/>
          <a:rect l="0" t="0" r="0" b="0"/>
          <a:pathLst>
            <a:path>
              <a:moveTo>
                <a:pt x="0" y="12875"/>
              </a:moveTo>
              <a:lnTo>
                <a:pt x="564223" y="128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4754299" y="2433684"/>
        <a:ext cx="28211" cy="28211"/>
      </dsp:txXfrm>
    </dsp:sp>
    <dsp:sp modelId="{D48D42F9-692D-8D45-B1A5-23F21534B792}">
      <dsp:nvSpPr>
        <dsp:cNvPr id="0" name=""/>
        <dsp:cNvSpPr/>
      </dsp:nvSpPr>
      <dsp:spPr>
        <a:xfrm>
          <a:off x="5029299" y="2071942"/>
          <a:ext cx="1128321" cy="11283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2311400">
            <a:lnSpc>
              <a:spcPct val="90000"/>
            </a:lnSpc>
            <a:spcBef>
              <a:spcPct val="0"/>
            </a:spcBef>
            <a:spcAft>
              <a:spcPct val="35000"/>
            </a:spcAft>
            <a:buNone/>
          </a:pPr>
          <a:r>
            <a:rPr lang="nl-NL" sz="5200" kern="1200" dirty="0"/>
            <a:t>+</a:t>
          </a:r>
        </a:p>
      </dsp:txBody>
      <dsp:txXfrm>
        <a:off x="5194538" y="2237181"/>
        <a:ext cx="797843" cy="797843"/>
      </dsp:txXfrm>
    </dsp:sp>
    <dsp:sp modelId="{37A08615-0C5E-C446-80CD-00EBA4F47083}">
      <dsp:nvSpPr>
        <dsp:cNvPr id="0" name=""/>
        <dsp:cNvSpPr/>
      </dsp:nvSpPr>
      <dsp:spPr>
        <a:xfrm rot="3857143">
          <a:off x="4028422" y="3009065"/>
          <a:ext cx="564223" cy="25751"/>
        </a:xfrm>
        <a:custGeom>
          <a:avLst/>
          <a:gdLst/>
          <a:ahLst/>
          <a:cxnLst/>
          <a:rect l="0" t="0" r="0" b="0"/>
          <a:pathLst>
            <a:path>
              <a:moveTo>
                <a:pt x="0" y="12875"/>
              </a:moveTo>
              <a:lnTo>
                <a:pt x="564223" y="128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4296428" y="3007836"/>
        <a:ext cx="28211" cy="28211"/>
      </dsp:txXfrm>
    </dsp:sp>
    <dsp:sp modelId="{9C1BFD8E-661A-4546-9494-EB92BC840ED5}">
      <dsp:nvSpPr>
        <dsp:cNvPr id="0" name=""/>
        <dsp:cNvSpPr/>
      </dsp:nvSpPr>
      <dsp:spPr>
        <a:xfrm>
          <a:off x="4113557" y="3220246"/>
          <a:ext cx="1128321" cy="11283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2311400">
            <a:lnSpc>
              <a:spcPct val="90000"/>
            </a:lnSpc>
            <a:spcBef>
              <a:spcPct val="0"/>
            </a:spcBef>
            <a:spcAft>
              <a:spcPct val="35000"/>
            </a:spcAft>
            <a:buNone/>
          </a:pPr>
          <a:r>
            <a:rPr lang="nl-NL" sz="5200" kern="1200" dirty="0"/>
            <a:t>--</a:t>
          </a:r>
        </a:p>
      </dsp:txBody>
      <dsp:txXfrm>
        <a:off x="4278796" y="3385485"/>
        <a:ext cx="797843" cy="797843"/>
      </dsp:txXfrm>
    </dsp:sp>
    <dsp:sp modelId="{45F91C12-0EE8-634B-8998-8FA8030E1A1A}">
      <dsp:nvSpPr>
        <dsp:cNvPr id="0" name=""/>
        <dsp:cNvSpPr/>
      </dsp:nvSpPr>
      <dsp:spPr>
        <a:xfrm rot="6942857">
          <a:off x="3294054" y="3009065"/>
          <a:ext cx="564223" cy="25751"/>
        </a:xfrm>
        <a:custGeom>
          <a:avLst/>
          <a:gdLst/>
          <a:ahLst/>
          <a:cxnLst/>
          <a:rect l="0" t="0" r="0" b="0"/>
          <a:pathLst>
            <a:path>
              <a:moveTo>
                <a:pt x="0" y="12875"/>
              </a:moveTo>
              <a:lnTo>
                <a:pt x="564223" y="128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rot="10800000">
        <a:off x="3562060" y="3007836"/>
        <a:ext cx="28211" cy="28211"/>
      </dsp:txXfrm>
    </dsp:sp>
    <dsp:sp modelId="{49993E7F-BB54-314E-8FD2-D19354BFA7F7}">
      <dsp:nvSpPr>
        <dsp:cNvPr id="0" name=""/>
        <dsp:cNvSpPr/>
      </dsp:nvSpPr>
      <dsp:spPr>
        <a:xfrm>
          <a:off x="2644821" y="3220246"/>
          <a:ext cx="1128321" cy="11283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2311400">
            <a:lnSpc>
              <a:spcPct val="90000"/>
            </a:lnSpc>
            <a:spcBef>
              <a:spcPct val="0"/>
            </a:spcBef>
            <a:spcAft>
              <a:spcPct val="35000"/>
            </a:spcAft>
            <a:buNone/>
          </a:pPr>
          <a:r>
            <a:rPr lang="nl-NL" sz="5200" kern="1200" dirty="0"/>
            <a:t>++</a:t>
          </a:r>
        </a:p>
      </dsp:txBody>
      <dsp:txXfrm>
        <a:off x="2810060" y="3385485"/>
        <a:ext cx="797843" cy="797843"/>
      </dsp:txXfrm>
    </dsp:sp>
    <dsp:sp modelId="{AE4A6567-FBC1-694C-BD28-2B535686568F}">
      <dsp:nvSpPr>
        <dsp:cNvPr id="0" name=""/>
        <dsp:cNvSpPr/>
      </dsp:nvSpPr>
      <dsp:spPr>
        <a:xfrm rot="10028571">
          <a:off x="2836183" y="2434913"/>
          <a:ext cx="564223" cy="25751"/>
        </a:xfrm>
        <a:custGeom>
          <a:avLst/>
          <a:gdLst/>
          <a:ahLst/>
          <a:cxnLst/>
          <a:rect l="0" t="0" r="0" b="0"/>
          <a:pathLst>
            <a:path>
              <a:moveTo>
                <a:pt x="0" y="12875"/>
              </a:moveTo>
              <a:lnTo>
                <a:pt x="564223" y="128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rot="10800000">
        <a:off x="3104189" y="2433684"/>
        <a:ext cx="28211" cy="28211"/>
      </dsp:txXfrm>
    </dsp:sp>
    <dsp:sp modelId="{3560AE1A-3394-7C44-A2DC-DB89AE9042DC}">
      <dsp:nvSpPr>
        <dsp:cNvPr id="0" name=""/>
        <dsp:cNvSpPr/>
      </dsp:nvSpPr>
      <dsp:spPr>
        <a:xfrm>
          <a:off x="1729079" y="2071942"/>
          <a:ext cx="1128321" cy="11283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2311400">
            <a:lnSpc>
              <a:spcPct val="90000"/>
            </a:lnSpc>
            <a:spcBef>
              <a:spcPct val="0"/>
            </a:spcBef>
            <a:spcAft>
              <a:spcPct val="35000"/>
            </a:spcAft>
            <a:buNone/>
          </a:pPr>
          <a:r>
            <a:rPr lang="nl-NL" sz="5200" kern="1200" dirty="0"/>
            <a:t>+</a:t>
          </a:r>
        </a:p>
      </dsp:txBody>
      <dsp:txXfrm>
        <a:off x="1894318" y="2237181"/>
        <a:ext cx="797843" cy="797843"/>
      </dsp:txXfrm>
    </dsp:sp>
    <dsp:sp modelId="{D1D69C61-C052-8346-B2DA-CEA1687DA2A8}">
      <dsp:nvSpPr>
        <dsp:cNvPr id="0" name=""/>
        <dsp:cNvSpPr/>
      </dsp:nvSpPr>
      <dsp:spPr>
        <a:xfrm rot="13114286">
          <a:off x="2999595" y="1718957"/>
          <a:ext cx="564223" cy="25751"/>
        </a:xfrm>
        <a:custGeom>
          <a:avLst/>
          <a:gdLst/>
          <a:ahLst/>
          <a:cxnLst/>
          <a:rect l="0" t="0" r="0" b="0"/>
          <a:pathLst>
            <a:path>
              <a:moveTo>
                <a:pt x="0" y="12875"/>
              </a:moveTo>
              <a:lnTo>
                <a:pt x="564223" y="128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rot="10800000">
        <a:off x="3267601" y="1717728"/>
        <a:ext cx="28211" cy="28211"/>
      </dsp:txXfrm>
    </dsp:sp>
    <dsp:sp modelId="{60C4E8BF-A07C-0949-96C3-ADD4E247711B}">
      <dsp:nvSpPr>
        <dsp:cNvPr id="0" name=""/>
        <dsp:cNvSpPr/>
      </dsp:nvSpPr>
      <dsp:spPr>
        <a:xfrm>
          <a:off x="2055903" y="640030"/>
          <a:ext cx="1128321" cy="11283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2311400">
            <a:lnSpc>
              <a:spcPct val="90000"/>
            </a:lnSpc>
            <a:spcBef>
              <a:spcPct val="0"/>
            </a:spcBef>
            <a:spcAft>
              <a:spcPct val="35000"/>
            </a:spcAft>
            <a:buNone/>
          </a:pPr>
          <a:r>
            <a:rPr lang="nl-NL" sz="5200" kern="1200" dirty="0"/>
            <a:t>=</a:t>
          </a:r>
        </a:p>
      </dsp:txBody>
      <dsp:txXfrm>
        <a:off x="2221142" y="805269"/>
        <a:ext cx="797843" cy="7978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A1B21E-57FD-1B48-815E-8A2473593321}">
      <dsp:nvSpPr>
        <dsp:cNvPr id="0" name=""/>
        <dsp:cNvSpPr/>
      </dsp:nvSpPr>
      <dsp:spPr>
        <a:xfrm>
          <a:off x="3379189" y="1695315"/>
          <a:ext cx="1128321" cy="11283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endParaRPr lang="nl-NL" sz="2200" kern="1200"/>
        </a:p>
      </dsp:txBody>
      <dsp:txXfrm>
        <a:off x="3544428" y="1860554"/>
        <a:ext cx="797843" cy="797843"/>
      </dsp:txXfrm>
    </dsp:sp>
    <dsp:sp modelId="{85192916-B867-304A-873E-7692932E2DFF}">
      <dsp:nvSpPr>
        <dsp:cNvPr id="0" name=""/>
        <dsp:cNvSpPr/>
      </dsp:nvSpPr>
      <dsp:spPr>
        <a:xfrm rot="16200000">
          <a:off x="3661238" y="1400327"/>
          <a:ext cx="564223" cy="25751"/>
        </a:xfrm>
        <a:custGeom>
          <a:avLst/>
          <a:gdLst/>
          <a:ahLst/>
          <a:cxnLst/>
          <a:rect l="0" t="0" r="0" b="0"/>
          <a:pathLst>
            <a:path>
              <a:moveTo>
                <a:pt x="0" y="12875"/>
              </a:moveTo>
              <a:lnTo>
                <a:pt x="564223" y="128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3929244" y="1399097"/>
        <a:ext cx="28211" cy="28211"/>
      </dsp:txXfrm>
    </dsp:sp>
    <dsp:sp modelId="{60669FF3-C7B7-8E4F-A5E7-A31385F6F986}">
      <dsp:nvSpPr>
        <dsp:cNvPr id="0" name=""/>
        <dsp:cNvSpPr/>
      </dsp:nvSpPr>
      <dsp:spPr>
        <a:xfrm>
          <a:off x="3379189" y="2769"/>
          <a:ext cx="1128321" cy="1128321"/>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2311400">
            <a:lnSpc>
              <a:spcPct val="90000"/>
            </a:lnSpc>
            <a:spcBef>
              <a:spcPct val="0"/>
            </a:spcBef>
            <a:spcAft>
              <a:spcPct val="35000"/>
            </a:spcAft>
            <a:buNone/>
          </a:pPr>
          <a:r>
            <a:rPr lang="nl-NL" sz="5200" kern="1200" dirty="0"/>
            <a:t>-</a:t>
          </a:r>
        </a:p>
      </dsp:txBody>
      <dsp:txXfrm>
        <a:off x="3544428" y="168008"/>
        <a:ext cx="797843" cy="797843"/>
      </dsp:txXfrm>
    </dsp:sp>
    <dsp:sp modelId="{43B43326-9996-B04A-B252-2D341BA1A2B5}">
      <dsp:nvSpPr>
        <dsp:cNvPr id="0" name=""/>
        <dsp:cNvSpPr/>
      </dsp:nvSpPr>
      <dsp:spPr>
        <a:xfrm rot="19285714">
          <a:off x="4322880" y="1718957"/>
          <a:ext cx="564223" cy="25751"/>
        </a:xfrm>
        <a:custGeom>
          <a:avLst/>
          <a:gdLst/>
          <a:ahLst/>
          <a:cxnLst/>
          <a:rect l="0" t="0" r="0" b="0"/>
          <a:pathLst>
            <a:path>
              <a:moveTo>
                <a:pt x="0" y="12875"/>
              </a:moveTo>
              <a:lnTo>
                <a:pt x="564223" y="128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4590887" y="1717728"/>
        <a:ext cx="28211" cy="28211"/>
      </dsp:txXfrm>
    </dsp:sp>
    <dsp:sp modelId="{4D8A0D92-42A9-2141-B665-DA279DDC9A34}">
      <dsp:nvSpPr>
        <dsp:cNvPr id="0" name=""/>
        <dsp:cNvSpPr/>
      </dsp:nvSpPr>
      <dsp:spPr>
        <a:xfrm>
          <a:off x="4702474" y="640030"/>
          <a:ext cx="1128321" cy="1128321"/>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2311400">
            <a:lnSpc>
              <a:spcPct val="90000"/>
            </a:lnSpc>
            <a:spcBef>
              <a:spcPct val="0"/>
            </a:spcBef>
            <a:spcAft>
              <a:spcPct val="35000"/>
            </a:spcAft>
            <a:buNone/>
          </a:pPr>
          <a:r>
            <a:rPr lang="nl-NL" sz="5200" kern="1200" dirty="0"/>
            <a:t>-</a:t>
          </a:r>
        </a:p>
      </dsp:txBody>
      <dsp:txXfrm>
        <a:off x="4867713" y="805269"/>
        <a:ext cx="797843" cy="797843"/>
      </dsp:txXfrm>
    </dsp:sp>
    <dsp:sp modelId="{90B36F30-F670-6C4B-A590-3CB16DF0482A}">
      <dsp:nvSpPr>
        <dsp:cNvPr id="0" name=""/>
        <dsp:cNvSpPr/>
      </dsp:nvSpPr>
      <dsp:spPr>
        <a:xfrm rot="771429">
          <a:off x="4486293" y="2434913"/>
          <a:ext cx="564223" cy="25751"/>
        </a:xfrm>
        <a:custGeom>
          <a:avLst/>
          <a:gdLst/>
          <a:ahLst/>
          <a:cxnLst/>
          <a:rect l="0" t="0" r="0" b="0"/>
          <a:pathLst>
            <a:path>
              <a:moveTo>
                <a:pt x="0" y="12875"/>
              </a:moveTo>
              <a:lnTo>
                <a:pt x="564223" y="128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4754299" y="2433684"/>
        <a:ext cx="28211" cy="28211"/>
      </dsp:txXfrm>
    </dsp:sp>
    <dsp:sp modelId="{D48D42F9-692D-8D45-B1A5-23F21534B792}">
      <dsp:nvSpPr>
        <dsp:cNvPr id="0" name=""/>
        <dsp:cNvSpPr/>
      </dsp:nvSpPr>
      <dsp:spPr>
        <a:xfrm>
          <a:off x="5029299" y="2071942"/>
          <a:ext cx="1128321" cy="1128321"/>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2311400">
            <a:lnSpc>
              <a:spcPct val="90000"/>
            </a:lnSpc>
            <a:spcBef>
              <a:spcPct val="0"/>
            </a:spcBef>
            <a:spcAft>
              <a:spcPct val="35000"/>
            </a:spcAft>
            <a:buNone/>
          </a:pPr>
          <a:r>
            <a:rPr lang="nl-NL" sz="5200" kern="1200" dirty="0"/>
            <a:t>+</a:t>
          </a:r>
        </a:p>
      </dsp:txBody>
      <dsp:txXfrm>
        <a:off x="5194538" y="2237181"/>
        <a:ext cx="797843" cy="797843"/>
      </dsp:txXfrm>
    </dsp:sp>
    <dsp:sp modelId="{37A08615-0C5E-C446-80CD-00EBA4F47083}">
      <dsp:nvSpPr>
        <dsp:cNvPr id="0" name=""/>
        <dsp:cNvSpPr/>
      </dsp:nvSpPr>
      <dsp:spPr>
        <a:xfrm rot="3857143">
          <a:off x="4028422" y="3009065"/>
          <a:ext cx="564223" cy="25751"/>
        </a:xfrm>
        <a:custGeom>
          <a:avLst/>
          <a:gdLst/>
          <a:ahLst/>
          <a:cxnLst/>
          <a:rect l="0" t="0" r="0" b="0"/>
          <a:pathLst>
            <a:path>
              <a:moveTo>
                <a:pt x="0" y="12875"/>
              </a:moveTo>
              <a:lnTo>
                <a:pt x="564223" y="128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4296428" y="3007836"/>
        <a:ext cx="28211" cy="28211"/>
      </dsp:txXfrm>
    </dsp:sp>
    <dsp:sp modelId="{9C1BFD8E-661A-4546-9494-EB92BC840ED5}">
      <dsp:nvSpPr>
        <dsp:cNvPr id="0" name=""/>
        <dsp:cNvSpPr/>
      </dsp:nvSpPr>
      <dsp:spPr>
        <a:xfrm>
          <a:off x="4113557" y="3220246"/>
          <a:ext cx="1128321" cy="1128321"/>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2311400">
            <a:lnSpc>
              <a:spcPct val="90000"/>
            </a:lnSpc>
            <a:spcBef>
              <a:spcPct val="0"/>
            </a:spcBef>
            <a:spcAft>
              <a:spcPct val="35000"/>
            </a:spcAft>
            <a:buNone/>
          </a:pPr>
          <a:r>
            <a:rPr lang="nl-NL" sz="5200" kern="1200" dirty="0"/>
            <a:t>--</a:t>
          </a:r>
        </a:p>
      </dsp:txBody>
      <dsp:txXfrm>
        <a:off x="4278796" y="3385485"/>
        <a:ext cx="797843" cy="797843"/>
      </dsp:txXfrm>
    </dsp:sp>
    <dsp:sp modelId="{45F91C12-0EE8-634B-8998-8FA8030E1A1A}">
      <dsp:nvSpPr>
        <dsp:cNvPr id="0" name=""/>
        <dsp:cNvSpPr/>
      </dsp:nvSpPr>
      <dsp:spPr>
        <a:xfrm rot="6942857">
          <a:off x="3294054" y="3009065"/>
          <a:ext cx="564223" cy="25751"/>
        </a:xfrm>
        <a:custGeom>
          <a:avLst/>
          <a:gdLst/>
          <a:ahLst/>
          <a:cxnLst/>
          <a:rect l="0" t="0" r="0" b="0"/>
          <a:pathLst>
            <a:path>
              <a:moveTo>
                <a:pt x="0" y="12875"/>
              </a:moveTo>
              <a:lnTo>
                <a:pt x="564223" y="128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rot="10800000">
        <a:off x="3562060" y="3007836"/>
        <a:ext cx="28211" cy="28211"/>
      </dsp:txXfrm>
    </dsp:sp>
    <dsp:sp modelId="{49993E7F-BB54-314E-8FD2-D19354BFA7F7}">
      <dsp:nvSpPr>
        <dsp:cNvPr id="0" name=""/>
        <dsp:cNvSpPr/>
      </dsp:nvSpPr>
      <dsp:spPr>
        <a:xfrm>
          <a:off x="2644821" y="3220246"/>
          <a:ext cx="1128321" cy="11283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2311400">
            <a:lnSpc>
              <a:spcPct val="90000"/>
            </a:lnSpc>
            <a:spcBef>
              <a:spcPct val="0"/>
            </a:spcBef>
            <a:spcAft>
              <a:spcPct val="35000"/>
            </a:spcAft>
            <a:buNone/>
          </a:pPr>
          <a:r>
            <a:rPr lang="nl-NL" sz="5200" kern="1200" dirty="0"/>
            <a:t>++</a:t>
          </a:r>
        </a:p>
      </dsp:txBody>
      <dsp:txXfrm>
        <a:off x="2810060" y="3385485"/>
        <a:ext cx="797843" cy="797843"/>
      </dsp:txXfrm>
    </dsp:sp>
    <dsp:sp modelId="{AE4A6567-FBC1-694C-BD28-2B535686568F}">
      <dsp:nvSpPr>
        <dsp:cNvPr id="0" name=""/>
        <dsp:cNvSpPr/>
      </dsp:nvSpPr>
      <dsp:spPr>
        <a:xfrm rot="10028571">
          <a:off x="2836183" y="2434913"/>
          <a:ext cx="564223" cy="25751"/>
        </a:xfrm>
        <a:custGeom>
          <a:avLst/>
          <a:gdLst/>
          <a:ahLst/>
          <a:cxnLst/>
          <a:rect l="0" t="0" r="0" b="0"/>
          <a:pathLst>
            <a:path>
              <a:moveTo>
                <a:pt x="0" y="12875"/>
              </a:moveTo>
              <a:lnTo>
                <a:pt x="564223" y="128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rot="10800000">
        <a:off x="3104189" y="2433684"/>
        <a:ext cx="28211" cy="28211"/>
      </dsp:txXfrm>
    </dsp:sp>
    <dsp:sp modelId="{3560AE1A-3394-7C44-A2DC-DB89AE9042DC}">
      <dsp:nvSpPr>
        <dsp:cNvPr id="0" name=""/>
        <dsp:cNvSpPr/>
      </dsp:nvSpPr>
      <dsp:spPr>
        <a:xfrm>
          <a:off x="1729079" y="2071942"/>
          <a:ext cx="1128321" cy="11283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2311400">
            <a:lnSpc>
              <a:spcPct val="90000"/>
            </a:lnSpc>
            <a:spcBef>
              <a:spcPct val="0"/>
            </a:spcBef>
            <a:spcAft>
              <a:spcPct val="35000"/>
            </a:spcAft>
            <a:buNone/>
          </a:pPr>
          <a:r>
            <a:rPr lang="nl-NL" sz="5200" kern="1200" dirty="0"/>
            <a:t>+</a:t>
          </a:r>
        </a:p>
      </dsp:txBody>
      <dsp:txXfrm>
        <a:off x="1894318" y="2237181"/>
        <a:ext cx="797843" cy="797843"/>
      </dsp:txXfrm>
    </dsp:sp>
    <dsp:sp modelId="{D1D69C61-C052-8346-B2DA-CEA1687DA2A8}">
      <dsp:nvSpPr>
        <dsp:cNvPr id="0" name=""/>
        <dsp:cNvSpPr/>
      </dsp:nvSpPr>
      <dsp:spPr>
        <a:xfrm rot="13114286">
          <a:off x="2999595" y="1718957"/>
          <a:ext cx="564223" cy="25751"/>
        </a:xfrm>
        <a:custGeom>
          <a:avLst/>
          <a:gdLst/>
          <a:ahLst/>
          <a:cxnLst/>
          <a:rect l="0" t="0" r="0" b="0"/>
          <a:pathLst>
            <a:path>
              <a:moveTo>
                <a:pt x="0" y="12875"/>
              </a:moveTo>
              <a:lnTo>
                <a:pt x="564223" y="128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rot="10800000">
        <a:off x="3267601" y="1717728"/>
        <a:ext cx="28211" cy="28211"/>
      </dsp:txXfrm>
    </dsp:sp>
    <dsp:sp modelId="{60C4E8BF-A07C-0949-96C3-ADD4E247711B}">
      <dsp:nvSpPr>
        <dsp:cNvPr id="0" name=""/>
        <dsp:cNvSpPr/>
      </dsp:nvSpPr>
      <dsp:spPr>
        <a:xfrm>
          <a:off x="2055903" y="640030"/>
          <a:ext cx="1128321" cy="1128321"/>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2311400">
            <a:lnSpc>
              <a:spcPct val="90000"/>
            </a:lnSpc>
            <a:spcBef>
              <a:spcPct val="0"/>
            </a:spcBef>
            <a:spcAft>
              <a:spcPct val="35000"/>
            </a:spcAft>
            <a:buNone/>
          </a:pPr>
          <a:r>
            <a:rPr lang="nl-NL" sz="5200" kern="1200" dirty="0">
              <a:solidFill>
                <a:schemeClr val="bg1"/>
              </a:solidFill>
            </a:rPr>
            <a:t>=</a:t>
          </a:r>
        </a:p>
      </dsp:txBody>
      <dsp:txXfrm>
        <a:off x="2221142" y="805269"/>
        <a:ext cx="797843" cy="7978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A1B21E-57FD-1B48-815E-8A2473593321}">
      <dsp:nvSpPr>
        <dsp:cNvPr id="0" name=""/>
        <dsp:cNvSpPr/>
      </dsp:nvSpPr>
      <dsp:spPr>
        <a:xfrm>
          <a:off x="1469609" y="674601"/>
          <a:ext cx="445156" cy="4451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endParaRPr lang="nl-NL" sz="800" kern="1200"/>
        </a:p>
      </dsp:txBody>
      <dsp:txXfrm>
        <a:off x="1534801" y="739793"/>
        <a:ext cx="314772" cy="314772"/>
      </dsp:txXfrm>
    </dsp:sp>
    <dsp:sp modelId="{85192916-B867-304A-873E-7692932E2DFF}">
      <dsp:nvSpPr>
        <dsp:cNvPr id="0" name=""/>
        <dsp:cNvSpPr/>
      </dsp:nvSpPr>
      <dsp:spPr>
        <a:xfrm rot="16200000">
          <a:off x="1580692" y="551268"/>
          <a:ext cx="222990" cy="23675"/>
        </a:xfrm>
        <a:custGeom>
          <a:avLst/>
          <a:gdLst/>
          <a:ahLst/>
          <a:cxnLst/>
          <a:rect l="0" t="0" r="0" b="0"/>
          <a:pathLst>
            <a:path>
              <a:moveTo>
                <a:pt x="0" y="11837"/>
              </a:moveTo>
              <a:lnTo>
                <a:pt x="222990" y="118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1686613" y="557531"/>
        <a:ext cx="11149" cy="11149"/>
      </dsp:txXfrm>
    </dsp:sp>
    <dsp:sp modelId="{60669FF3-C7B7-8E4F-A5E7-A31385F6F986}">
      <dsp:nvSpPr>
        <dsp:cNvPr id="0" name=""/>
        <dsp:cNvSpPr/>
      </dsp:nvSpPr>
      <dsp:spPr>
        <a:xfrm>
          <a:off x="1469609" y="6455"/>
          <a:ext cx="445156" cy="445156"/>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endParaRPr lang="nl-NL" sz="800" kern="1200" dirty="0"/>
        </a:p>
      </dsp:txBody>
      <dsp:txXfrm>
        <a:off x="1534801" y="71647"/>
        <a:ext cx="314772" cy="314772"/>
      </dsp:txXfrm>
    </dsp:sp>
    <dsp:sp modelId="{43B43326-9996-B04A-B252-2D341BA1A2B5}">
      <dsp:nvSpPr>
        <dsp:cNvPr id="0" name=""/>
        <dsp:cNvSpPr/>
      </dsp:nvSpPr>
      <dsp:spPr>
        <a:xfrm rot="19285714">
          <a:off x="1841881" y="677050"/>
          <a:ext cx="222990" cy="23675"/>
        </a:xfrm>
        <a:custGeom>
          <a:avLst/>
          <a:gdLst/>
          <a:ahLst/>
          <a:cxnLst/>
          <a:rect l="0" t="0" r="0" b="0"/>
          <a:pathLst>
            <a:path>
              <a:moveTo>
                <a:pt x="0" y="11837"/>
              </a:moveTo>
              <a:lnTo>
                <a:pt x="222990" y="118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1947802" y="683313"/>
        <a:ext cx="11149" cy="11149"/>
      </dsp:txXfrm>
    </dsp:sp>
    <dsp:sp modelId="{4D8A0D92-42A9-2141-B665-DA279DDC9A34}">
      <dsp:nvSpPr>
        <dsp:cNvPr id="0" name=""/>
        <dsp:cNvSpPr/>
      </dsp:nvSpPr>
      <dsp:spPr>
        <a:xfrm>
          <a:off x="1991987" y="258019"/>
          <a:ext cx="445156" cy="445156"/>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endParaRPr lang="nl-NL" sz="800" kern="1200"/>
        </a:p>
      </dsp:txBody>
      <dsp:txXfrm>
        <a:off x="2057179" y="323211"/>
        <a:ext cx="314772" cy="314772"/>
      </dsp:txXfrm>
    </dsp:sp>
    <dsp:sp modelId="{90B36F30-F670-6C4B-A590-3CB16DF0482A}">
      <dsp:nvSpPr>
        <dsp:cNvPr id="0" name=""/>
        <dsp:cNvSpPr/>
      </dsp:nvSpPr>
      <dsp:spPr>
        <a:xfrm rot="771429">
          <a:off x="1906390" y="959680"/>
          <a:ext cx="222990" cy="23675"/>
        </a:xfrm>
        <a:custGeom>
          <a:avLst/>
          <a:gdLst/>
          <a:ahLst/>
          <a:cxnLst/>
          <a:rect l="0" t="0" r="0" b="0"/>
          <a:pathLst>
            <a:path>
              <a:moveTo>
                <a:pt x="0" y="11837"/>
              </a:moveTo>
              <a:lnTo>
                <a:pt x="222990" y="118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2012310" y="965943"/>
        <a:ext cx="11149" cy="11149"/>
      </dsp:txXfrm>
    </dsp:sp>
    <dsp:sp modelId="{D48D42F9-692D-8D45-B1A5-23F21534B792}">
      <dsp:nvSpPr>
        <dsp:cNvPr id="0" name=""/>
        <dsp:cNvSpPr/>
      </dsp:nvSpPr>
      <dsp:spPr>
        <a:xfrm>
          <a:off x="2121004" y="823278"/>
          <a:ext cx="445156" cy="445156"/>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endParaRPr lang="nl-NL" sz="800" kern="1200"/>
        </a:p>
      </dsp:txBody>
      <dsp:txXfrm>
        <a:off x="2186196" y="888470"/>
        <a:ext cx="314772" cy="314772"/>
      </dsp:txXfrm>
    </dsp:sp>
    <dsp:sp modelId="{37A08615-0C5E-C446-80CD-00EBA4F47083}">
      <dsp:nvSpPr>
        <dsp:cNvPr id="0" name=""/>
        <dsp:cNvSpPr/>
      </dsp:nvSpPr>
      <dsp:spPr>
        <a:xfrm rot="3857143">
          <a:off x="1725641" y="1186331"/>
          <a:ext cx="222990" cy="23675"/>
        </a:xfrm>
        <a:custGeom>
          <a:avLst/>
          <a:gdLst/>
          <a:ahLst/>
          <a:cxnLst/>
          <a:rect l="0" t="0" r="0" b="0"/>
          <a:pathLst>
            <a:path>
              <a:moveTo>
                <a:pt x="0" y="11837"/>
              </a:moveTo>
              <a:lnTo>
                <a:pt x="222990" y="118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1831562" y="1192594"/>
        <a:ext cx="11149" cy="11149"/>
      </dsp:txXfrm>
    </dsp:sp>
    <dsp:sp modelId="{9C1BFD8E-661A-4546-9494-EB92BC840ED5}">
      <dsp:nvSpPr>
        <dsp:cNvPr id="0" name=""/>
        <dsp:cNvSpPr/>
      </dsp:nvSpPr>
      <dsp:spPr>
        <a:xfrm>
          <a:off x="1759507" y="1276580"/>
          <a:ext cx="445156" cy="445156"/>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endParaRPr lang="nl-NL" sz="800" kern="1200" dirty="0"/>
        </a:p>
      </dsp:txBody>
      <dsp:txXfrm>
        <a:off x="1824699" y="1341772"/>
        <a:ext cx="314772" cy="314772"/>
      </dsp:txXfrm>
    </dsp:sp>
    <dsp:sp modelId="{45F91C12-0EE8-634B-8998-8FA8030E1A1A}">
      <dsp:nvSpPr>
        <dsp:cNvPr id="0" name=""/>
        <dsp:cNvSpPr/>
      </dsp:nvSpPr>
      <dsp:spPr>
        <a:xfrm rot="6942857">
          <a:off x="1435743" y="1186331"/>
          <a:ext cx="222990" cy="23675"/>
        </a:xfrm>
        <a:custGeom>
          <a:avLst/>
          <a:gdLst/>
          <a:ahLst/>
          <a:cxnLst/>
          <a:rect l="0" t="0" r="0" b="0"/>
          <a:pathLst>
            <a:path>
              <a:moveTo>
                <a:pt x="0" y="11837"/>
              </a:moveTo>
              <a:lnTo>
                <a:pt x="222990" y="118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rot="10800000">
        <a:off x="1541664" y="1192594"/>
        <a:ext cx="11149" cy="11149"/>
      </dsp:txXfrm>
    </dsp:sp>
    <dsp:sp modelId="{49993E7F-BB54-314E-8FD2-D19354BFA7F7}">
      <dsp:nvSpPr>
        <dsp:cNvPr id="0" name=""/>
        <dsp:cNvSpPr/>
      </dsp:nvSpPr>
      <dsp:spPr>
        <a:xfrm>
          <a:off x="1179712" y="1276580"/>
          <a:ext cx="445156" cy="4451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nl-NL" sz="2000" kern="1200" dirty="0"/>
        </a:p>
      </dsp:txBody>
      <dsp:txXfrm>
        <a:off x="1244904" y="1341772"/>
        <a:ext cx="314772" cy="314772"/>
      </dsp:txXfrm>
    </dsp:sp>
    <dsp:sp modelId="{AE4A6567-FBC1-694C-BD28-2B535686568F}">
      <dsp:nvSpPr>
        <dsp:cNvPr id="0" name=""/>
        <dsp:cNvSpPr/>
      </dsp:nvSpPr>
      <dsp:spPr>
        <a:xfrm rot="10028571">
          <a:off x="1254995" y="959680"/>
          <a:ext cx="222990" cy="23675"/>
        </a:xfrm>
        <a:custGeom>
          <a:avLst/>
          <a:gdLst/>
          <a:ahLst/>
          <a:cxnLst/>
          <a:rect l="0" t="0" r="0" b="0"/>
          <a:pathLst>
            <a:path>
              <a:moveTo>
                <a:pt x="0" y="11837"/>
              </a:moveTo>
              <a:lnTo>
                <a:pt x="222990" y="118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rot="10800000">
        <a:off x="1360915" y="965943"/>
        <a:ext cx="11149" cy="11149"/>
      </dsp:txXfrm>
    </dsp:sp>
    <dsp:sp modelId="{3560AE1A-3394-7C44-A2DC-DB89AE9042DC}">
      <dsp:nvSpPr>
        <dsp:cNvPr id="0" name=""/>
        <dsp:cNvSpPr/>
      </dsp:nvSpPr>
      <dsp:spPr>
        <a:xfrm>
          <a:off x="818215" y="823278"/>
          <a:ext cx="445156" cy="4451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nl-NL" sz="2000" kern="1200" dirty="0"/>
        </a:p>
      </dsp:txBody>
      <dsp:txXfrm>
        <a:off x="883407" y="888470"/>
        <a:ext cx="314772" cy="314772"/>
      </dsp:txXfrm>
    </dsp:sp>
    <dsp:sp modelId="{D1D69C61-C052-8346-B2DA-CEA1687DA2A8}">
      <dsp:nvSpPr>
        <dsp:cNvPr id="0" name=""/>
        <dsp:cNvSpPr/>
      </dsp:nvSpPr>
      <dsp:spPr>
        <a:xfrm rot="13114286">
          <a:off x="1319503" y="677050"/>
          <a:ext cx="222990" cy="23675"/>
        </a:xfrm>
        <a:custGeom>
          <a:avLst/>
          <a:gdLst/>
          <a:ahLst/>
          <a:cxnLst/>
          <a:rect l="0" t="0" r="0" b="0"/>
          <a:pathLst>
            <a:path>
              <a:moveTo>
                <a:pt x="0" y="11837"/>
              </a:moveTo>
              <a:lnTo>
                <a:pt x="222990" y="118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rot="10800000">
        <a:off x="1425424" y="683313"/>
        <a:ext cx="11149" cy="11149"/>
      </dsp:txXfrm>
    </dsp:sp>
    <dsp:sp modelId="{60C4E8BF-A07C-0949-96C3-ADD4E247711B}">
      <dsp:nvSpPr>
        <dsp:cNvPr id="0" name=""/>
        <dsp:cNvSpPr/>
      </dsp:nvSpPr>
      <dsp:spPr>
        <a:xfrm>
          <a:off x="947232" y="258019"/>
          <a:ext cx="445156" cy="445156"/>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nl-NL" sz="2000" kern="1200" dirty="0">
            <a:solidFill>
              <a:srgbClr val="FF0000"/>
            </a:solidFill>
          </a:endParaRPr>
        </a:p>
      </dsp:txBody>
      <dsp:txXfrm>
        <a:off x="1012424" y="323211"/>
        <a:ext cx="314772" cy="3147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9B54DF-3B90-3E4D-819B-3E421EEC9082}">
      <dsp:nvSpPr>
        <dsp:cNvPr id="0" name=""/>
        <dsp:cNvSpPr/>
      </dsp:nvSpPr>
      <dsp:spPr>
        <a:xfrm>
          <a:off x="2776852" y="2688"/>
          <a:ext cx="1575087" cy="10238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t>huisarts</a:t>
          </a:r>
        </a:p>
      </dsp:txBody>
      <dsp:txXfrm>
        <a:off x="2826830" y="52666"/>
        <a:ext cx="1475131" cy="923850"/>
      </dsp:txXfrm>
    </dsp:sp>
    <dsp:sp modelId="{F6500B06-519C-C049-B748-E5D87991378C}">
      <dsp:nvSpPr>
        <dsp:cNvPr id="0" name=""/>
        <dsp:cNvSpPr/>
      </dsp:nvSpPr>
      <dsp:spPr>
        <a:xfrm>
          <a:off x="1518965" y="514592"/>
          <a:ext cx="4090860" cy="4090860"/>
        </a:xfrm>
        <a:custGeom>
          <a:avLst/>
          <a:gdLst/>
          <a:ahLst/>
          <a:cxnLst/>
          <a:rect l="0" t="0" r="0" b="0"/>
          <a:pathLst>
            <a:path>
              <a:moveTo>
                <a:pt x="2843793" y="162241"/>
              </a:moveTo>
              <a:arcTo wR="2045430" hR="2045430" stAng="17578449" swAng="196144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882438B-2A41-2346-AC2F-73343B5A1A26}">
      <dsp:nvSpPr>
        <dsp:cNvPr id="0" name=""/>
        <dsp:cNvSpPr/>
      </dsp:nvSpPr>
      <dsp:spPr>
        <a:xfrm>
          <a:off x="4722172" y="1416046"/>
          <a:ext cx="1575087" cy="10238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t>psychiater</a:t>
          </a:r>
        </a:p>
      </dsp:txBody>
      <dsp:txXfrm>
        <a:off x="4772150" y="1466024"/>
        <a:ext cx="1475131" cy="923850"/>
      </dsp:txXfrm>
    </dsp:sp>
    <dsp:sp modelId="{9E5180C4-F403-9A43-A2D3-08019C287971}">
      <dsp:nvSpPr>
        <dsp:cNvPr id="0" name=""/>
        <dsp:cNvSpPr/>
      </dsp:nvSpPr>
      <dsp:spPr>
        <a:xfrm>
          <a:off x="1518965" y="514592"/>
          <a:ext cx="4090860" cy="4090860"/>
        </a:xfrm>
        <a:custGeom>
          <a:avLst/>
          <a:gdLst/>
          <a:ahLst/>
          <a:cxnLst/>
          <a:rect l="0" t="0" r="0" b="0"/>
          <a:pathLst>
            <a:path>
              <a:moveTo>
                <a:pt x="4088054" y="1938335"/>
              </a:moveTo>
              <a:arcTo wR="2045430" hR="2045430" stAng="21419924" swAng="2196233"/>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D9353F1-E984-344A-83D3-40C91B61F081}">
      <dsp:nvSpPr>
        <dsp:cNvPr id="0" name=""/>
        <dsp:cNvSpPr/>
      </dsp:nvSpPr>
      <dsp:spPr>
        <a:xfrm>
          <a:off x="3979126" y="3702906"/>
          <a:ext cx="1575087" cy="10238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t>zus</a:t>
          </a:r>
        </a:p>
      </dsp:txBody>
      <dsp:txXfrm>
        <a:off x="4029104" y="3752884"/>
        <a:ext cx="1475131" cy="923850"/>
      </dsp:txXfrm>
    </dsp:sp>
    <dsp:sp modelId="{F1A72C64-B36C-7C4D-950B-419B5B031987}">
      <dsp:nvSpPr>
        <dsp:cNvPr id="0" name=""/>
        <dsp:cNvSpPr/>
      </dsp:nvSpPr>
      <dsp:spPr>
        <a:xfrm>
          <a:off x="1518965" y="514592"/>
          <a:ext cx="4090860" cy="4090860"/>
        </a:xfrm>
        <a:custGeom>
          <a:avLst/>
          <a:gdLst/>
          <a:ahLst/>
          <a:cxnLst/>
          <a:rect l="0" t="0" r="0" b="0"/>
          <a:pathLst>
            <a:path>
              <a:moveTo>
                <a:pt x="2452034" y="4050039"/>
              </a:moveTo>
              <a:arcTo wR="2045430" hR="2045430" stAng="4712039" swAng="1375923"/>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ABECBFC-7342-3149-8601-073DED1A809B}">
      <dsp:nvSpPr>
        <dsp:cNvPr id="0" name=""/>
        <dsp:cNvSpPr/>
      </dsp:nvSpPr>
      <dsp:spPr>
        <a:xfrm>
          <a:off x="1574578" y="3702906"/>
          <a:ext cx="1575087" cy="10238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t>jobcoach</a:t>
          </a:r>
        </a:p>
      </dsp:txBody>
      <dsp:txXfrm>
        <a:off x="1624556" y="3752884"/>
        <a:ext cx="1475131" cy="923850"/>
      </dsp:txXfrm>
    </dsp:sp>
    <dsp:sp modelId="{51F3C82C-8776-EE4E-BAB1-1D28AA296398}">
      <dsp:nvSpPr>
        <dsp:cNvPr id="0" name=""/>
        <dsp:cNvSpPr/>
      </dsp:nvSpPr>
      <dsp:spPr>
        <a:xfrm>
          <a:off x="1518965" y="514592"/>
          <a:ext cx="4090860" cy="4090860"/>
        </a:xfrm>
        <a:custGeom>
          <a:avLst/>
          <a:gdLst/>
          <a:ahLst/>
          <a:cxnLst/>
          <a:rect l="0" t="0" r="0" b="0"/>
          <a:pathLst>
            <a:path>
              <a:moveTo>
                <a:pt x="341799" y="3177431"/>
              </a:moveTo>
              <a:arcTo wR="2045430" hR="2045430" stAng="8783844" swAng="2196233"/>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3F5B58B-1CD6-5540-B6C4-F2DC96A2D687}">
      <dsp:nvSpPr>
        <dsp:cNvPr id="0" name=""/>
        <dsp:cNvSpPr/>
      </dsp:nvSpPr>
      <dsp:spPr>
        <a:xfrm>
          <a:off x="831532" y="1416046"/>
          <a:ext cx="1575087" cy="10238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t>Sport-buddy</a:t>
          </a:r>
        </a:p>
      </dsp:txBody>
      <dsp:txXfrm>
        <a:off x="881510" y="1466024"/>
        <a:ext cx="1475131" cy="923850"/>
      </dsp:txXfrm>
    </dsp:sp>
    <dsp:sp modelId="{58E50A50-0A9F-0546-B336-46ADD956E3B5}">
      <dsp:nvSpPr>
        <dsp:cNvPr id="0" name=""/>
        <dsp:cNvSpPr/>
      </dsp:nvSpPr>
      <dsp:spPr>
        <a:xfrm>
          <a:off x="1518965" y="514592"/>
          <a:ext cx="4090860" cy="4090860"/>
        </a:xfrm>
        <a:custGeom>
          <a:avLst/>
          <a:gdLst/>
          <a:ahLst/>
          <a:cxnLst/>
          <a:rect l="0" t="0" r="0" b="0"/>
          <a:pathLst>
            <a:path>
              <a:moveTo>
                <a:pt x="356409" y="891742"/>
              </a:moveTo>
              <a:arcTo wR="2045430" hR="2045430" stAng="12860105" swAng="196144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CCBA0A-8ACE-42C6-95B6-307C7EA6B97D}">
      <dsp:nvSpPr>
        <dsp:cNvPr id="0" name=""/>
        <dsp:cNvSpPr/>
      </dsp:nvSpPr>
      <dsp:spPr>
        <a:xfrm>
          <a:off x="0" y="3275482"/>
          <a:ext cx="7886700" cy="107508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Intervisie </a:t>
          </a:r>
        </a:p>
      </dsp:txBody>
      <dsp:txXfrm>
        <a:off x="0" y="3275482"/>
        <a:ext cx="7886700" cy="1075086"/>
      </dsp:txXfrm>
    </dsp:sp>
    <dsp:sp modelId="{F4D80FCA-0EEE-43D3-86D5-EF3A2B16C4D6}">
      <dsp:nvSpPr>
        <dsp:cNvPr id="0" name=""/>
        <dsp:cNvSpPr/>
      </dsp:nvSpPr>
      <dsp:spPr>
        <a:xfrm rot="10800000">
          <a:off x="0" y="1638125"/>
          <a:ext cx="7886700" cy="1653482"/>
        </a:xfrm>
        <a:prstGeom prst="upArrowCallou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Volgorde van vragen (wat kunt uzelf, wat kan uw informele netwerk, wat kan hulpverlening/ik daaraan toevoegen?)</a:t>
          </a:r>
        </a:p>
      </dsp:txBody>
      <dsp:txXfrm rot="10800000">
        <a:off x="0" y="1638125"/>
        <a:ext cx="7886700" cy="1074383"/>
      </dsp:txXfrm>
    </dsp:sp>
    <dsp:sp modelId="{F991621B-CADD-4592-8F1F-2FF2634034DC}">
      <dsp:nvSpPr>
        <dsp:cNvPr id="0" name=""/>
        <dsp:cNvSpPr/>
      </dsp:nvSpPr>
      <dsp:spPr>
        <a:xfrm rot="10800000">
          <a:off x="0" y="769"/>
          <a:ext cx="7886700" cy="1653482"/>
        </a:xfrm>
        <a:prstGeom prst="upArrowCallou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err="1"/>
            <a:t>Visualisatie</a:t>
          </a:r>
          <a:r>
            <a:rPr lang="en-US" sz="2400" kern="1200" dirty="0"/>
            <a:t> (</a:t>
          </a:r>
          <a:r>
            <a:rPr lang="en-US" sz="2400" kern="1200" dirty="0" err="1"/>
            <a:t>gedeelde</a:t>
          </a:r>
          <a:r>
            <a:rPr lang="en-US" sz="2400" kern="1200" dirty="0"/>
            <a:t> </a:t>
          </a:r>
          <a:r>
            <a:rPr lang="en-US" sz="2400" kern="1200" dirty="0" err="1"/>
            <a:t>verantwoordelijkheid</a:t>
          </a:r>
          <a:r>
            <a:rPr lang="en-US" sz="2400" kern="1200" dirty="0"/>
            <a:t> </a:t>
          </a:r>
          <a:r>
            <a:rPr lang="en-US" sz="2400" kern="1200" dirty="0" err="1"/>
            <a:t>en</a:t>
          </a:r>
          <a:r>
            <a:rPr lang="en-US" sz="2400" kern="1200" dirty="0"/>
            <a:t> </a:t>
          </a:r>
          <a:r>
            <a:rPr lang="en-US" sz="2400" kern="1200" dirty="0" err="1"/>
            <a:t>ook</a:t>
          </a:r>
          <a:r>
            <a:rPr lang="en-US" sz="2400" kern="1200" dirty="0"/>
            <a:t> </a:t>
          </a:r>
          <a:r>
            <a:rPr lang="en-US" sz="2400" kern="1200" dirty="0" err="1"/>
            <a:t>positieve</a:t>
          </a:r>
          <a:r>
            <a:rPr lang="en-US" sz="2400" kern="1200" dirty="0"/>
            <a:t> </a:t>
          </a:r>
          <a:r>
            <a:rPr lang="en-US" sz="2400" kern="1200" dirty="0" err="1"/>
            <a:t>factoren</a:t>
          </a:r>
          <a:r>
            <a:rPr lang="en-US" sz="2400" kern="1200" dirty="0"/>
            <a:t> in </a:t>
          </a:r>
          <a:r>
            <a:rPr lang="en-US" sz="2400" kern="1200" dirty="0" err="1"/>
            <a:t>beeld</a:t>
          </a:r>
          <a:r>
            <a:rPr lang="en-US" sz="2400" kern="1200" dirty="0"/>
            <a:t>)</a:t>
          </a:r>
        </a:p>
      </dsp:txBody>
      <dsp:txXfrm rot="10800000">
        <a:off x="0" y="769"/>
        <a:ext cx="7886700" cy="107438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F8CC0F-9BC8-1141-8CE2-EAAA0B4EAF9F}">
      <dsp:nvSpPr>
        <dsp:cNvPr id="0" name=""/>
        <dsp:cNvSpPr/>
      </dsp:nvSpPr>
      <dsp:spPr>
        <a:xfrm>
          <a:off x="0" y="531"/>
          <a:ext cx="78867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2E9C47-5C90-9D49-BDD8-E231BEDDFEF2}">
      <dsp:nvSpPr>
        <dsp:cNvPr id="0" name=""/>
        <dsp:cNvSpPr/>
      </dsp:nvSpPr>
      <dsp:spPr>
        <a:xfrm>
          <a:off x="0" y="531"/>
          <a:ext cx="78867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nl-NL" sz="1300" kern="1200"/>
            <a:t>Oefenen op papier </a:t>
          </a:r>
        </a:p>
        <a:p>
          <a:pPr marL="0" lvl="0" indent="0" algn="l" defTabSz="577850">
            <a:lnSpc>
              <a:spcPct val="90000"/>
            </a:lnSpc>
            <a:spcBef>
              <a:spcPct val="0"/>
            </a:spcBef>
            <a:spcAft>
              <a:spcPct val="35000"/>
            </a:spcAft>
            <a:buNone/>
          </a:pPr>
          <a:r>
            <a:rPr lang="en-US" sz="1300" kern="1200"/>
            <a:t>Maak aan de hand van aan verwijs/ontslagbrief eens een netwerkintake tekening en bespreek met elkaar de verschillen.</a:t>
          </a:r>
        </a:p>
      </dsp:txBody>
      <dsp:txXfrm>
        <a:off x="0" y="531"/>
        <a:ext cx="7886700" cy="870055"/>
      </dsp:txXfrm>
    </dsp:sp>
    <dsp:sp modelId="{2274D9D7-5380-CC42-8F51-8F0348D7E3DF}">
      <dsp:nvSpPr>
        <dsp:cNvPr id="0" name=""/>
        <dsp:cNvSpPr/>
      </dsp:nvSpPr>
      <dsp:spPr>
        <a:xfrm>
          <a:off x="0" y="870586"/>
          <a:ext cx="7886700"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582B31-AE97-6748-8796-08E3B3A709BF}">
      <dsp:nvSpPr>
        <dsp:cNvPr id="0" name=""/>
        <dsp:cNvSpPr/>
      </dsp:nvSpPr>
      <dsp:spPr>
        <a:xfrm>
          <a:off x="0" y="870586"/>
          <a:ext cx="78867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Rollenspel </a:t>
          </a:r>
          <a:br>
            <a:rPr lang="en-US" sz="1300" kern="1200"/>
          </a:br>
          <a:r>
            <a:rPr lang="en-NL" sz="1300" kern="1200"/>
            <a:t>In teams oefenen met een rollenspel; neem een casus uit de praktijk en oefen met de NetwerkIntake</a:t>
          </a:r>
          <a:endParaRPr lang="en-US" sz="1300" kern="1200"/>
        </a:p>
      </dsp:txBody>
      <dsp:txXfrm>
        <a:off x="0" y="870586"/>
        <a:ext cx="7886700" cy="870055"/>
      </dsp:txXfrm>
    </dsp:sp>
    <dsp:sp modelId="{D7A01BDF-D3BB-2347-8C44-15E5A0AD33D5}">
      <dsp:nvSpPr>
        <dsp:cNvPr id="0" name=""/>
        <dsp:cNvSpPr/>
      </dsp:nvSpPr>
      <dsp:spPr>
        <a:xfrm>
          <a:off x="0" y="1740641"/>
          <a:ext cx="7886700"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F7ABE6-4694-9645-B338-BAB7F8273DE0}">
      <dsp:nvSpPr>
        <dsp:cNvPr id="0" name=""/>
        <dsp:cNvSpPr/>
      </dsp:nvSpPr>
      <dsp:spPr>
        <a:xfrm>
          <a:off x="0" y="1740641"/>
          <a:ext cx="78867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nl-NL" sz="1300" kern="1200"/>
            <a:t>Onderlinge intervisie: </a:t>
          </a:r>
          <a:br>
            <a:rPr lang="nl-NL" sz="1300" kern="1200"/>
          </a:br>
          <a:r>
            <a:rPr lang="en-NL" sz="1300" kern="1200"/>
            <a:t>Intervisie maandelijks een uur; bespreek met elkaar hoe het loopt in de praktijk, waar loop je tegenaan? Hoe los je dat op? Hoe zien de visualisaties er uit? Hoe kom je tot doelen? Hoe lang heb je nodig voor het proces?</a:t>
          </a:r>
          <a:endParaRPr lang="en-US" sz="1300" kern="1200"/>
        </a:p>
      </dsp:txBody>
      <dsp:txXfrm>
        <a:off x="0" y="1740641"/>
        <a:ext cx="7886700" cy="870055"/>
      </dsp:txXfrm>
    </dsp:sp>
    <dsp:sp modelId="{EE52BA61-8DFF-6A41-9CBB-821292FE8F6F}">
      <dsp:nvSpPr>
        <dsp:cNvPr id="0" name=""/>
        <dsp:cNvSpPr/>
      </dsp:nvSpPr>
      <dsp:spPr>
        <a:xfrm>
          <a:off x="0" y="2610696"/>
          <a:ext cx="7886700"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EF26D7-79FD-C84C-83B5-C9802DF1968E}">
      <dsp:nvSpPr>
        <dsp:cNvPr id="0" name=""/>
        <dsp:cNvSpPr/>
      </dsp:nvSpPr>
      <dsp:spPr>
        <a:xfrm>
          <a:off x="0" y="2610696"/>
          <a:ext cx="78867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nl-NL" sz="1300" kern="1200"/>
            <a:t>Ervaringsdeskundigen</a:t>
          </a:r>
          <a:br>
            <a:rPr lang="nl-NL" sz="1300" kern="1200"/>
          </a:br>
          <a:r>
            <a:rPr lang="en-NL" sz="1300" kern="1200"/>
            <a:t>Betrek bij de NetwerkIntake, oefensessies en intervisie waar mogelijk ook ervaringsdeskundigen</a:t>
          </a:r>
          <a:endParaRPr lang="en-US" sz="1300" kern="1200"/>
        </a:p>
      </dsp:txBody>
      <dsp:txXfrm>
        <a:off x="0" y="2610696"/>
        <a:ext cx="7886700" cy="870055"/>
      </dsp:txXfrm>
    </dsp:sp>
    <dsp:sp modelId="{F2E2A79B-7856-4247-A58C-88990BB13A98}">
      <dsp:nvSpPr>
        <dsp:cNvPr id="0" name=""/>
        <dsp:cNvSpPr/>
      </dsp:nvSpPr>
      <dsp:spPr>
        <a:xfrm>
          <a:off x="0" y="3480751"/>
          <a:ext cx="7886700"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B5FC5E-54CE-2B4E-A24C-1953933B0A53}">
      <dsp:nvSpPr>
        <dsp:cNvPr id="0" name=""/>
        <dsp:cNvSpPr/>
      </dsp:nvSpPr>
      <dsp:spPr>
        <a:xfrm>
          <a:off x="0" y="3480751"/>
          <a:ext cx="78867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In je zorgproces</a:t>
          </a:r>
        </a:p>
        <a:p>
          <a:pPr marL="0" lvl="0" indent="0" algn="l" defTabSz="577850">
            <a:lnSpc>
              <a:spcPct val="90000"/>
            </a:lnSpc>
            <a:spcBef>
              <a:spcPct val="0"/>
            </a:spcBef>
            <a:spcAft>
              <a:spcPct val="35000"/>
            </a:spcAft>
            <a:buNone/>
          </a:pPr>
          <a:r>
            <a:rPr lang="en-US" sz="1300" kern="1200"/>
            <a:t>Bespreek met elkaar of aanpassingen in het zorgproces nodig zijn</a:t>
          </a:r>
        </a:p>
      </dsp:txBody>
      <dsp:txXfrm>
        <a:off x="0" y="3480751"/>
        <a:ext cx="7886700" cy="87005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7T13:45:00.262"/>
    </inkml:context>
    <inkml:brush xml:id="br0">
      <inkml:brushProperty name="width" value="0.05" units="cm"/>
      <inkml:brushProperty name="height" value="0.05" units="cm"/>
    </inkml:brush>
  </inkml:definitions>
  <inkml:trace contextRef="#ctx0" brushRef="#br0">0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7T13:45:01.029"/>
    </inkml:context>
    <inkml:brush xml:id="br0">
      <inkml:brushProperty name="width" value="0.05" units="cm"/>
      <inkml:brushProperty name="height" value="0.05" units="cm"/>
    </inkml:brush>
  </inkml:definitions>
  <inkml:trace contextRef="#ctx0" brushRef="#br0">0 1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7T13:45:02.462"/>
    </inkml:context>
    <inkml:brush xml:id="br0">
      <inkml:brushProperty name="width" value="0.05" units="cm"/>
      <inkml:brushProperty name="height" value="0.05" units="cm"/>
    </inkml:brush>
  </inkml:definitions>
  <inkml:trace contextRef="#ctx0" brushRef="#br0">0 1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7T13:45:06.612"/>
    </inkml:context>
    <inkml:brush xml:id="br0">
      <inkml:brushProperty name="width" value="0.05" units="cm"/>
      <inkml:brushProperty name="height" value="0.05" units="cm"/>
    </inkml:brush>
  </inkml:definitions>
  <inkml:trace contextRef="#ctx0" brushRef="#br0">1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0BA8FF-ADE9-48B8-8C8E-8DFAC35624AC}" type="datetimeFigureOut">
              <a:rPr lang="en-GB" smtClean="0"/>
              <a:t>06/08/2024</a:t>
            </a:fld>
            <a:endParaRPr lang="en-GB"/>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59AD09-2BF8-4D1E-B22A-7B3EC60F1E64}" type="slidenum">
              <a:rPr lang="en-GB" smtClean="0"/>
              <a:t>‹nr.›</a:t>
            </a:fld>
            <a:endParaRPr lang="en-GB"/>
          </a:p>
        </p:txBody>
      </p:sp>
    </p:spTree>
    <p:extLst>
      <p:ext uri="{BB962C8B-B14F-4D97-AF65-F5344CB8AC3E}">
        <p14:creationId xmlns:p14="http://schemas.microsoft.com/office/powerpoint/2010/main" val="4036717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805F58-1706-1443-A774-3ACF425EBC93}"/>
              </a:ext>
            </a:extLst>
          </p:cNvPr>
          <p:cNvSpPr>
            <a:spLocks noGrp="1"/>
          </p:cNvSpPr>
          <p:nvPr>
            <p:ph type="ctrTitle"/>
          </p:nvPr>
        </p:nvSpPr>
        <p:spPr>
          <a:xfrm>
            <a:off x="1143000" y="1122363"/>
            <a:ext cx="6858000" cy="2387600"/>
          </a:xfrm>
        </p:spPr>
        <p:txBody>
          <a:bodyPr anchor="b"/>
          <a:lstStyle>
            <a:lvl1pPr algn="ctr">
              <a:defRPr sz="4500"/>
            </a:lvl1pPr>
          </a:lstStyle>
          <a:p>
            <a:r>
              <a:rPr lang="nl-NL"/>
              <a:t>Klik om stijl te bewerken</a:t>
            </a:r>
          </a:p>
        </p:txBody>
      </p:sp>
      <p:sp>
        <p:nvSpPr>
          <p:cNvPr id="3" name="Ondertitel 2">
            <a:extLst>
              <a:ext uri="{FF2B5EF4-FFF2-40B4-BE49-F238E27FC236}">
                <a16:creationId xmlns:a16="http://schemas.microsoft.com/office/drawing/2014/main" id="{C1DAA13D-35D4-7949-B59F-F3DA7EE9D4F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7713B5F-8BEE-6346-A88A-0E5D76523C2F}"/>
              </a:ext>
            </a:extLst>
          </p:cNvPr>
          <p:cNvSpPr>
            <a:spLocks noGrp="1"/>
          </p:cNvSpPr>
          <p:nvPr>
            <p:ph type="dt" sz="half" idx="10"/>
          </p:nvPr>
        </p:nvSpPr>
        <p:spPr/>
        <p:txBody>
          <a:bodyPr/>
          <a:lstStyle/>
          <a:p>
            <a:fld id="{CC53F1EC-E8CD-4A31-8157-B71607FFE3B3}" type="datetimeFigureOut">
              <a:rPr lang="en-US" smtClean="0"/>
              <a:t>8/6/2024</a:t>
            </a:fld>
            <a:endParaRPr lang="en-US"/>
          </a:p>
        </p:txBody>
      </p:sp>
      <p:sp>
        <p:nvSpPr>
          <p:cNvPr id="5" name="Tijdelijke aanduiding voor voettekst 4">
            <a:extLst>
              <a:ext uri="{FF2B5EF4-FFF2-40B4-BE49-F238E27FC236}">
                <a16:creationId xmlns:a16="http://schemas.microsoft.com/office/drawing/2014/main" id="{B5199E12-081B-FF45-8D57-A14943BD3F0D}"/>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6064398F-E273-424B-894D-621B67E65519}"/>
              </a:ext>
            </a:extLst>
          </p:cNvPr>
          <p:cNvSpPr>
            <a:spLocks noGrp="1"/>
          </p:cNvSpPr>
          <p:nvPr>
            <p:ph type="sldNum" sz="quarter" idx="12"/>
          </p:nvPr>
        </p:nvSpPr>
        <p:spPr/>
        <p:txBody>
          <a:bodyPr/>
          <a:lstStyle/>
          <a:p>
            <a:fld id="{451E0ADA-637F-437A-BAD8-56CF454B1A3B}" type="slidenum">
              <a:rPr lang="en-US" smtClean="0"/>
              <a:t>‹nr.›</a:t>
            </a:fld>
            <a:endParaRPr lang="en-US"/>
          </a:p>
        </p:txBody>
      </p:sp>
    </p:spTree>
    <p:extLst>
      <p:ext uri="{BB962C8B-B14F-4D97-AF65-F5344CB8AC3E}">
        <p14:creationId xmlns:p14="http://schemas.microsoft.com/office/powerpoint/2010/main" val="2571987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1E3A69-D1C5-AA4E-A8D8-ADEDC7E5253A}"/>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DE62D867-D348-FD42-A1AC-BC31FE23D55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B74C8D8-B000-3444-B8FE-15573EEFF55C}"/>
              </a:ext>
            </a:extLst>
          </p:cNvPr>
          <p:cNvSpPr>
            <a:spLocks noGrp="1"/>
          </p:cNvSpPr>
          <p:nvPr>
            <p:ph type="dt" sz="half" idx="10"/>
          </p:nvPr>
        </p:nvSpPr>
        <p:spPr/>
        <p:txBody>
          <a:bodyPr/>
          <a:lstStyle/>
          <a:p>
            <a:fld id="{CC53F1EC-E8CD-4A31-8157-B71607FFE3B3}" type="datetimeFigureOut">
              <a:rPr lang="en-US" smtClean="0"/>
              <a:t>8/6/2024</a:t>
            </a:fld>
            <a:endParaRPr lang="en-US"/>
          </a:p>
        </p:txBody>
      </p:sp>
      <p:sp>
        <p:nvSpPr>
          <p:cNvPr id="5" name="Tijdelijke aanduiding voor voettekst 4">
            <a:extLst>
              <a:ext uri="{FF2B5EF4-FFF2-40B4-BE49-F238E27FC236}">
                <a16:creationId xmlns:a16="http://schemas.microsoft.com/office/drawing/2014/main" id="{261399FF-A5E5-A646-A86F-24F46A7AEFC9}"/>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BA4E4971-A67D-D64B-B95D-3714AD0360EC}"/>
              </a:ext>
            </a:extLst>
          </p:cNvPr>
          <p:cNvSpPr>
            <a:spLocks noGrp="1"/>
          </p:cNvSpPr>
          <p:nvPr>
            <p:ph type="sldNum" sz="quarter" idx="12"/>
          </p:nvPr>
        </p:nvSpPr>
        <p:spPr/>
        <p:txBody>
          <a:bodyPr/>
          <a:lstStyle/>
          <a:p>
            <a:fld id="{451E0ADA-637F-437A-BAD8-56CF454B1A3B}" type="slidenum">
              <a:rPr lang="en-US" smtClean="0"/>
              <a:t>‹nr.›</a:t>
            </a:fld>
            <a:endParaRPr lang="en-US"/>
          </a:p>
        </p:txBody>
      </p:sp>
    </p:spTree>
    <p:extLst>
      <p:ext uri="{BB962C8B-B14F-4D97-AF65-F5344CB8AC3E}">
        <p14:creationId xmlns:p14="http://schemas.microsoft.com/office/powerpoint/2010/main" val="2171528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F77D670-F064-5445-9B99-DD6A7D481BDD}"/>
              </a:ext>
            </a:extLst>
          </p:cNvPr>
          <p:cNvSpPr>
            <a:spLocks noGrp="1"/>
          </p:cNvSpPr>
          <p:nvPr>
            <p:ph type="title" orient="vert"/>
          </p:nvPr>
        </p:nvSpPr>
        <p:spPr>
          <a:xfrm>
            <a:off x="6543675" y="365125"/>
            <a:ext cx="1971675"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DDCA351D-5CC1-ED42-89EA-FAB5D2D205C8}"/>
              </a:ext>
            </a:extLst>
          </p:cNvPr>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36299C5-0542-D548-BA5E-51A1FD4CF828}"/>
              </a:ext>
            </a:extLst>
          </p:cNvPr>
          <p:cNvSpPr>
            <a:spLocks noGrp="1"/>
          </p:cNvSpPr>
          <p:nvPr>
            <p:ph type="dt" sz="half" idx="10"/>
          </p:nvPr>
        </p:nvSpPr>
        <p:spPr/>
        <p:txBody>
          <a:bodyPr/>
          <a:lstStyle/>
          <a:p>
            <a:fld id="{CC53F1EC-E8CD-4A31-8157-B71607FFE3B3}" type="datetimeFigureOut">
              <a:rPr lang="en-US" smtClean="0"/>
              <a:t>8/6/2024</a:t>
            </a:fld>
            <a:endParaRPr lang="en-US"/>
          </a:p>
        </p:txBody>
      </p:sp>
      <p:sp>
        <p:nvSpPr>
          <p:cNvPr id="5" name="Tijdelijke aanduiding voor voettekst 4">
            <a:extLst>
              <a:ext uri="{FF2B5EF4-FFF2-40B4-BE49-F238E27FC236}">
                <a16:creationId xmlns:a16="http://schemas.microsoft.com/office/drawing/2014/main" id="{8398DDA0-4B49-2D4A-88BA-052E2D961462}"/>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BD30395F-9704-D147-9894-BD892E342A64}"/>
              </a:ext>
            </a:extLst>
          </p:cNvPr>
          <p:cNvSpPr>
            <a:spLocks noGrp="1"/>
          </p:cNvSpPr>
          <p:nvPr>
            <p:ph type="sldNum" sz="quarter" idx="12"/>
          </p:nvPr>
        </p:nvSpPr>
        <p:spPr/>
        <p:txBody>
          <a:bodyPr/>
          <a:lstStyle/>
          <a:p>
            <a:fld id="{451E0ADA-637F-437A-BAD8-56CF454B1A3B}" type="slidenum">
              <a:rPr lang="en-US" smtClean="0"/>
              <a:t>‹nr.›</a:t>
            </a:fld>
            <a:endParaRPr lang="en-US"/>
          </a:p>
        </p:txBody>
      </p:sp>
    </p:spTree>
    <p:extLst>
      <p:ext uri="{BB962C8B-B14F-4D97-AF65-F5344CB8AC3E}">
        <p14:creationId xmlns:p14="http://schemas.microsoft.com/office/powerpoint/2010/main" val="3046360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Aangepaste indeling">
    <p:spTree>
      <p:nvGrpSpPr>
        <p:cNvPr id="1" name=""/>
        <p:cNvGrpSpPr/>
        <p:nvPr/>
      </p:nvGrpSpPr>
      <p:grpSpPr>
        <a:xfrm>
          <a:off x="0" y="0"/>
          <a:ext cx="0" cy="0"/>
          <a:chOff x="0" y="0"/>
          <a:chExt cx="0" cy="0"/>
        </a:xfrm>
      </p:grpSpPr>
      <p:sp>
        <p:nvSpPr>
          <p:cNvPr id="4" name="Titel 1"/>
          <p:cNvSpPr>
            <a:spLocks noGrp="1"/>
          </p:cNvSpPr>
          <p:nvPr>
            <p:ph type="title"/>
          </p:nvPr>
        </p:nvSpPr>
        <p:spPr>
          <a:xfrm>
            <a:off x="719136" y="495587"/>
            <a:ext cx="7543260" cy="1089363"/>
          </a:xfrm>
          <a:prstGeom prst="rect">
            <a:avLst/>
          </a:prstGeom>
        </p:spPr>
        <p:txBody>
          <a:bodyPr/>
          <a:lstStyle>
            <a:lvl1pPr algn="l">
              <a:defRPr sz="2800" b="1" i="0">
                <a:solidFill>
                  <a:srgbClr val="1961AB"/>
                </a:solidFill>
                <a:latin typeface="Segoe UI"/>
              </a:defRPr>
            </a:lvl1pPr>
          </a:lstStyle>
          <a:p>
            <a:r>
              <a:rPr lang="nl-BE" dirty="0"/>
              <a:t>Titelstijl van model bewerken</a:t>
            </a:r>
            <a:endParaRPr lang="nl-NL" dirty="0"/>
          </a:p>
        </p:txBody>
      </p:sp>
      <p:sp>
        <p:nvSpPr>
          <p:cNvPr id="5" name="Tijdelijke aanduiding voor inhoud 3"/>
          <p:cNvSpPr>
            <a:spLocks noGrp="1"/>
          </p:cNvSpPr>
          <p:nvPr>
            <p:ph sz="half" idx="17"/>
          </p:nvPr>
        </p:nvSpPr>
        <p:spPr>
          <a:xfrm>
            <a:off x="4617974" y="3983608"/>
            <a:ext cx="3665166" cy="1624712"/>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BE" dirty="0"/>
              <a:t>Klik om de tekststijl van het model te bewerken</a:t>
            </a:r>
          </a:p>
        </p:txBody>
      </p:sp>
      <p:sp>
        <p:nvSpPr>
          <p:cNvPr id="6" name="Tijdelijke aanduiding voor afbeelding 3"/>
          <p:cNvSpPr>
            <a:spLocks noGrp="1"/>
          </p:cNvSpPr>
          <p:nvPr>
            <p:ph type="pic" sz="quarter" idx="19"/>
          </p:nvPr>
        </p:nvSpPr>
        <p:spPr>
          <a:xfrm>
            <a:off x="4619190" y="1704259"/>
            <a:ext cx="3663950" cy="2028605"/>
          </a:xfrm>
          <a:prstGeom prst="rect">
            <a:avLst/>
          </a:prstGeom>
        </p:spPr>
        <p:txBody>
          <a:bodyPr vert="horz"/>
          <a:lstStyle>
            <a:lvl1pPr marL="0" indent="0">
              <a:buNone/>
              <a:defRPr sz="2000">
                <a:latin typeface="Segoe UI"/>
              </a:defRPr>
            </a:lvl1pPr>
          </a:lstStyle>
          <a:p>
            <a:pPr lvl="0"/>
            <a:endParaRPr lang="nl-NL" noProof="0" dirty="0"/>
          </a:p>
        </p:txBody>
      </p:sp>
      <p:sp>
        <p:nvSpPr>
          <p:cNvPr id="7" name="Tijdelijke aanduiding voor afbeelding 3"/>
          <p:cNvSpPr>
            <a:spLocks noGrp="1"/>
          </p:cNvSpPr>
          <p:nvPr>
            <p:ph type="pic" sz="quarter" idx="20"/>
          </p:nvPr>
        </p:nvSpPr>
        <p:spPr>
          <a:xfrm>
            <a:off x="725964" y="1704259"/>
            <a:ext cx="3663950" cy="2028605"/>
          </a:xfrm>
          <a:prstGeom prst="rect">
            <a:avLst/>
          </a:prstGeom>
        </p:spPr>
        <p:txBody>
          <a:bodyPr vert="horz"/>
          <a:lstStyle>
            <a:lvl1pPr marL="0" indent="0">
              <a:buNone/>
              <a:defRPr sz="2000">
                <a:latin typeface="Segoe UI"/>
              </a:defRPr>
            </a:lvl1pPr>
          </a:lstStyle>
          <a:p>
            <a:pPr lvl="0"/>
            <a:endParaRPr lang="nl-NL" noProof="0" dirty="0"/>
          </a:p>
        </p:txBody>
      </p:sp>
      <p:sp>
        <p:nvSpPr>
          <p:cNvPr id="8" name="Tijdelijke aanduiding voor inhoud 3"/>
          <p:cNvSpPr>
            <a:spLocks noGrp="1"/>
          </p:cNvSpPr>
          <p:nvPr>
            <p:ph sz="half" idx="21"/>
          </p:nvPr>
        </p:nvSpPr>
        <p:spPr>
          <a:xfrm>
            <a:off x="725964" y="3983607"/>
            <a:ext cx="3665166" cy="2607692"/>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BE" dirty="0"/>
              <a:t>Klik om de tekststijl van het model te bewerken</a:t>
            </a:r>
          </a:p>
        </p:txBody>
      </p:sp>
      <p:sp>
        <p:nvSpPr>
          <p:cNvPr id="9" name="Tijdelijke aanduiding voor voettekst 4"/>
          <p:cNvSpPr>
            <a:spLocks noGrp="1"/>
          </p:cNvSpPr>
          <p:nvPr>
            <p:ph type="ftr" sz="quarter" idx="22"/>
          </p:nvPr>
        </p:nvSpPr>
        <p:spPr>
          <a:xfrm>
            <a:off x="714375" y="6104468"/>
            <a:ext cx="2895600" cy="486833"/>
          </a:xfrm>
          <a:prstGeom prst="rect">
            <a:avLst/>
          </a:prstGeom>
        </p:spPr>
        <p:txBody>
          <a:bodyPr/>
          <a:lstStyle>
            <a:lvl1pPr algn="l" fontAlgn="auto">
              <a:spcBef>
                <a:spcPts val="0"/>
              </a:spcBef>
              <a:spcAft>
                <a:spcPts val="0"/>
              </a:spcAft>
              <a:defRPr sz="1400">
                <a:latin typeface="Segoe UI"/>
                <a:ea typeface="+mn-ea"/>
                <a:cs typeface="Segoe UI"/>
              </a:defRPr>
            </a:lvl1pPr>
          </a:lstStyle>
          <a:p>
            <a:pPr>
              <a:defRPr/>
            </a:pPr>
            <a:endParaRPr lang="nl-NL"/>
          </a:p>
        </p:txBody>
      </p:sp>
    </p:spTree>
    <p:extLst>
      <p:ext uri="{BB962C8B-B14F-4D97-AF65-F5344CB8AC3E}">
        <p14:creationId xmlns:p14="http://schemas.microsoft.com/office/powerpoint/2010/main" val="135971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eldia">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8CC448-9990-384B-B492-41E5E3990718}"/>
              </a:ext>
            </a:extLst>
          </p:cNvPr>
          <p:cNvSpPr>
            <a:spLocks noGrp="1"/>
          </p:cNvSpPr>
          <p:nvPr>
            <p:ph type="ctrTitle"/>
          </p:nvPr>
        </p:nvSpPr>
        <p:spPr>
          <a:xfrm>
            <a:off x="1143000" y="2987449"/>
            <a:ext cx="6858000" cy="2387600"/>
          </a:xfrm>
        </p:spPr>
        <p:txBody>
          <a:bodyPr anchor="b"/>
          <a:lstStyle>
            <a:lvl1pPr algn="ctr">
              <a:defRPr sz="6000"/>
            </a:lvl1pPr>
          </a:lstStyle>
          <a:p>
            <a:r>
              <a:rPr lang="nl-NL" dirty="0"/>
              <a:t>Klik om de stijl te bewerken</a:t>
            </a:r>
          </a:p>
        </p:txBody>
      </p:sp>
    </p:spTree>
    <p:extLst>
      <p:ext uri="{BB962C8B-B14F-4D97-AF65-F5344CB8AC3E}">
        <p14:creationId xmlns:p14="http://schemas.microsoft.com/office/powerpoint/2010/main" val="2617539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39620" y="371692"/>
            <a:ext cx="7543260" cy="817023"/>
          </a:xfrm>
          <a:prstGeom prst="rect">
            <a:avLst/>
          </a:prstGeom>
        </p:spPr>
        <p:txBody>
          <a:bodyPr lIns="0" tIns="0" rIns="0" bIns="0"/>
          <a:lstStyle>
            <a:lvl1pPr>
              <a:defRPr sz="2100" b="1" i="0">
                <a:solidFill>
                  <a:srgbClr val="00539F"/>
                </a:solidFill>
                <a:latin typeface="Segoe UI"/>
              </a:defRPr>
            </a:lvl1pPr>
          </a:lstStyle>
          <a:p>
            <a:r>
              <a:rPr lang="nl-BE" dirty="0"/>
              <a:t>Klik hier om een titel toe te voegen</a:t>
            </a:r>
            <a:endParaRPr lang="nl-NL" dirty="0"/>
          </a:p>
        </p:txBody>
      </p:sp>
      <p:sp>
        <p:nvSpPr>
          <p:cNvPr id="3" name="Tijdelijke aanduiding voor inhoud 2"/>
          <p:cNvSpPr>
            <a:spLocks noGrp="1"/>
          </p:cNvSpPr>
          <p:nvPr>
            <p:ph idx="1"/>
          </p:nvPr>
        </p:nvSpPr>
        <p:spPr>
          <a:xfrm>
            <a:off x="739620" y="1291083"/>
            <a:ext cx="7543260" cy="4236396"/>
          </a:xfrm>
          <a:prstGeom prst="rect">
            <a:avLst/>
          </a:prstGeom>
        </p:spPr>
        <p:txBody>
          <a:bodyPr lIns="0" tIns="0" rIns="0" bIns="0"/>
          <a:lstStyle>
            <a:lvl1pPr>
              <a:defRPr sz="1650">
                <a:latin typeface="Segoe UI"/>
              </a:defRPr>
            </a:lvl1pPr>
            <a:lvl2pPr>
              <a:defRPr sz="1500">
                <a:latin typeface="Segoe UI"/>
              </a:defRPr>
            </a:lvl2pPr>
            <a:lvl3pPr>
              <a:defRPr sz="1275">
                <a:latin typeface="Segoe UI"/>
              </a:defRPr>
            </a:lvl3pPr>
            <a:lvl4pPr>
              <a:defRPr sz="1275">
                <a:latin typeface="Segoe UI"/>
              </a:defRPr>
            </a:lvl4pPr>
            <a:lvl5pPr>
              <a:defRPr sz="1275">
                <a:latin typeface="Segoe UI"/>
              </a:defRPr>
            </a:lvl5pPr>
          </a:lstStyle>
          <a:p>
            <a:pPr lvl="0"/>
            <a:r>
              <a:rPr lang="nl-BE" dirty="0"/>
              <a:t>Klik om de tekststijl van het model te bewerken</a:t>
            </a:r>
          </a:p>
          <a:p>
            <a:pPr lvl="1"/>
            <a:r>
              <a:rPr lang="nl-BE" dirty="0"/>
              <a:t>Tweede niveau</a:t>
            </a:r>
          </a:p>
          <a:p>
            <a:pPr lvl="2"/>
            <a:r>
              <a:rPr lang="nl-BE" dirty="0"/>
              <a:t>Derde niveau</a:t>
            </a:r>
          </a:p>
          <a:p>
            <a:pPr lvl="3"/>
            <a:r>
              <a:rPr lang="nl-BE" dirty="0"/>
              <a:t>Vierde niveau</a:t>
            </a:r>
          </a:p>
        </p:txBody>
      </p:sp>
    </p:spTree>
    <p:extLst>
      <p:ext uri="{BB962C8B-B14F-4D97-AF65-F5344CB8AC3E}">
        <p14:creationId xmlns:p14="http://schemas.microsoft.com/office/powerpoint/2010/main" val="366829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6" name="Tijdelijke aanduiding voor datum 6"/>
          <p:cNvSpPr>
            <a:spLocks noGrp="1"/>
          </p:cNvSpPr>
          <p:nvPr>
            <p:ph type="dt" sz="half" idx="10"/>
          </p:nvPr>
        </p:nvSpPr>
        <p:spPr>
          <a:xfrm>
            <a:off x="468313" y="6497538"/>
            <a:ext cx="863327" cy="193030"/>
          </a:xfrm>
          <a:prstGeom prst="rect">
            <a:avLst/>
          </a:prstGeom>
        </p:spPr>
        <p:txBody>
          <a:bodyPr/>
          <a:lstStyle>
            <a:lvl1pPr>
              <a:defRPr sz="1000">
                <a:solidFill>
                  <a:schemeClr val="bg1"/>
                </a:solidFill>
              </a:defRPr>
            </a:lvl1pPr>
          </a:lstStyle>
          <a:p>
            <a:fld id="{B3D6B0A2-C6D0-47A2-8DF3-E0E2EC8CAFFE}" type="datetime1">
              <a:rPr lang="nl-NL" smtClean="0"/>
              <a:pPr/>
              <a:t>6-8-2024</a:t>
            </a:fld>
            <a:endParaRPr lang="nl-NL"/>
          </a:p>
        </p:txBody>
      </p:sp>
      <p:sp>
        <p:nvSpPr>
          <p:cNvPr id="7" name="Tijdelijke aanduiding voor voettekst 7"/>
          <p:cNvSpPr>
            <a:spLocks noGrp="1"/>
          </p:cNvSpPr>
          <p:nvPr>
            <p:ph type="ftr" sz="quarter" idx="11"/>
          </p:nvPr>
        </p:nvSpPr>
        <p:spPr>
          <a:xfrm>
            <a:off x="467544" y="6253435"/>
            <a:ext cx="6840760" cy="221109"/>
          </a:xfrm>
          <a:prstGeom prst="rect">
            <a:avLst/>
          </a:prstGeom>
        </p:spPr>
        <p:txBody>
          <a:bodyPr/>
          <a:lstStyle>
            <a:lvl1pPr algn="r">
              <a:defRPr sz="1000" b="1">
                <a:solidFill>
                  <a:schemeClr val="bg1"/>
                </a:solidFill>
              </a:defRPr>
            </a:lvl1pPr>
          </a:lstStyle>
          <a:p>
            <a:pPr algn="l"/>
            <a:r>
              <a:rPr lang="nl-NL"/>
              <a:t>&lt; Presentatietitel invullen &gt;</a:t>
            </a:r>
          </a:p>
        </p:txBody>
      </p:sp>
      <p:sp>
        <p:nvSpPr>
          <p:cNvPr id="8" name="Tijdelijke aanduiding voor dianummer 8"/>
          <p:cNvSpPr>
            <a:spLocks noGrp="1"/>
          </p:cNvSpPr>
          <p:nvPr>
            <p:ph type="sldNum" sz="quarter" idx="12"/>
          </p:nvPr>
        </p:nvSpPr>
        <p:spPr>
          <a:xfrm>
            <a:off x="1134666" y="6491188"/>
            <a:ext cx="830188" cy="193030"/>
          </a:xfrm>
          <a:prstGeom prst="rect">
            <a:avLst/>
          </a:prstGeom>
        </p:spPr>
        <p:txBody>
          <a:bodyPr/>
          <a:lstStyle>
            <a:lvl1pPr>
              <a:defRPr sz="1050">
                <a:solidFill>
                  <a:schemeClr val="bg1"/>
                </a:solidFill>
              </a:defRPr>
            </a:lvl1pPr>
          </a:lstStyle>
          <a:p>
            <a:r>
              <a:rPr lang="nl-NL"/>
              <a:t>-   # </a:t>
            </a:r>
            <a:fld id="{12B52F46-E1DE-44D5-A2F6-3083041B0CF3}" type="slidenum">
              <a:rPr lang="nl-NL" sz="1000" smtClean="0"/>
              <a:pPr/>
              <a:t>‹nr.›</a:t>
            </a:fld>
            <a:endParaRPr lang="nl-NL"/>
          </a:p>
        </p:txBody>
      </p:sp>
    </p:spTree>
    <p:extLst>
      <p:ext uri="{BB962C8B-B14F-4D97-AF65-F5344CB8AC3E}">
        <p14:creationId xmlns:p14="http://schemas.microsoft.com/office/powerpoint/2010/main" val="1385028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869502-D405-5B4D-900C-5C38D6063F1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537B9DB-1F6E-8640-B5F6-6AE8CF46D768}"/>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ADF6104-E604-6847-90C0-1306DA96B704}"/>
              </a:ext>
            </a:extLst>
          </p:cNvPr>
          <p:cNvSpPr>
            <a:spLocks noGrp="1"/>
          </p:cNvSpPr>
          <p:nvPr>
            <p:ph type="dt" sz="half" idx="10"/>
          </p:nvPr>
        </p:nvSpPr>
        <p:spPr/>
        <p:txBody>
          <a:bodyPr/>
          <a:lstStyle/>
          <a:p>
            <a:fld id="{CC53F1EC-E8CD-4A31-8157-B71607FFE3B3}" type="datetimeFigureOut">
              <a:rPr lang="en-US" smtClean="0"/>
              <a:t>8/6/2024</a:t>
            </a:fld>
            <a:endParaRPr lang="en-US"/>
          </a:p>
        </p:txBody>
      </p:sp>
      <p:sp>
        <p:nvSpPr>
          <p:cNvPr id="5" name="Tijdelijke aanduiding voor voettekst 4">
            <a:extLst>
              <a:ext uri="{FF2B5EF4-FFF2-40B4-BE49-F238E27FC236}">
                <a16:creationId xmlns:a16="http://schemas.microsoft.com/office/drawing/2014/main" id="{B1D9894C-668E-144F-98A9-AF0B118C2DF4}"/>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AE51B36B-294F-1449-A00C-591C66E84196}"/>
              </a:ext>
            </a:extLst>
          </p:cNvPr>
          <p:cNvSpPr>
            <a:spLocks noGrp="1"/>
          </p:cNvSpPr>
          <p:nvPr>
            <p:ph type="sldNum" sz="quarter" idx="12"/>
          </p:nvPr>
        </p:nvSpPr>
        <p:spPr/>
        <p:txBody>
          <a:bodyPr/>
          <a:lstStyle/>
          <a:p>
            <a:fld id="{451E0ADA-637F-437A-BAD8-56CF454B1A3B}" type="slidenum">
              <a:rPr lang="en-US" smtClean="0"/>
              <a:t>‹nr.›</a:t>
            </a:fld>
            <a:endParaRPr lang="en-US"/>
          </a:p>
        </p:txBody>
      </p:sp>
    </p:spTree>
    <p:extLst>
      <p:ext uri="{BB962C8B-B14F-4D97-AF65-F5344CB8AC3E}">
        <p14:creationId xmlns:p14="http://schemas.microsoft.com/office/powerpoint/2010/main" val="783484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02C7AC-B062-1A40-8529-AF714B391D82}"/>
              </a:ext>
            </a:extLst>
          </p:cNvPr>
          <p:cNvSpPr>
            <a:spLocks noGrp="1"/>
          </p:cNvSpPr>
          <p:nvPr>
            <p:ph type="title"/>
          </p:nvPr>
        </p:nvSpPr>
        <p:spPr>
          <a:xfrm>
            <a:off x="623888" y="1709739"/>
            <a:ext cx="7886700" cy="2852737"/>
          </a:xfrm>
        </p:spPr>
        <p:txBody>
          <a:bodyPr anchor="b"/>
          <a:lstStyle>
            <a:lvl1pPr>
              <a:defRPr sz="4500"/>
            </a:lvl1pPr>
          </a:lstStyle>
          <a:p>
            <a:r>
              <a:rPr lang="nl-NL"/>
              <a:t>Klik om stijl te bewerken</a:t>
            </a:r>
          </a:p>
        </p:txBody>
      </p:sp>
      <p:sp>
        <p:nvSpPr>
          <p:cNvPr id="3" name="Tijdelijke aanduiding voor tekst 2">
            <a:extLst>
              <a:ext uri="{FF2B5EF4-FFF2-40B4-BE49-F238E27FC236}">
                <a16:creationId xmlns:a16="http://schemas.microsoft.com/office/drawing/2014/main" id="{6CE7FE12-56AF-764F-B138-137AAC13E61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5298B497-0F86-A34B-BAAF-C771C904F5F3}"/>
              </a:ext>
            </a:extLst>
          </p:cNvPr>
          <p:cNvSpPr>
            <a:spLocks noGrp="1"/>
          </p:cNvSpPr>
          <p:nvPr>
            <p:ph type="dt" sz="half" idx="10"/>
          </p:nvPr>
        </p:nvSpPr>
        <p:spPr/>
        <p:txBody>
          <a:bodyPr/>
          <a:lstStyle/>
          <a:p>
            <a:fld id="{CC53F1EC-E8CD-4A31-8157-B71607FFE3B3}" type="datetimeFigureOut">
              <a:rPr lang="en-US" smtClean="0"/>
              <a:t>8/6/2024</a:t>
            </a:fld>
            <a:endParaRPr lang="en-US"/>
          </a:p>
        </p:txBody>
      </p:sp>
      <p:sp>
        <p:nvSpPr>
          <p:cNvPr id="5" name="Tijdelijke aanduiding voor voettekst 4">
            <a:extLst>
              <a:ext uri="{FF2B5EF4-FFF2-40B4-BE49-F238E27FC236}">
                <a16:creationId xmlns:a16="http://schemas.microsoft.com/office/drawing/2014/main" id="{F9F95FFB-D85A-2A48-96B0-F949C702E398}"/>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AD44FDB3-F503-9146-B9F9-8A2ED821E7ED}"/>
              </a:ext>
            </a:extLst>
          </p:cNvPr>
          <p:cNvSpPr>
            <a:spLocks noGrp="1"/>
          </p:cNvSpPr>
          <p:nvPr>
            <p:ph type="sldNum" sz="quarter" idx="12"/>
          </p:nvPr>
        </p:nvSpPr>
        <p:spPr/>
        <p:txBody>
          <a:bodyPr/>
          <a:lstStyle/>
          <a:p>
            <a:fld id="{451E0ADA-637F-437A-BAD8-56CF454B1A3B}" type="slidenum">
              <a:rPr lang="en-US" smtClean="0"/>
              <a:t>‹nr.›</a:t>
            </a:fld>
            <a:endParaRPr lang="en-US"/>
          </a:p>
        </p:txBody>
      </p:sp>
    </p:spTree>
    <p:extLst>
      <p:ext uri="{BB962C8B-B14F-4D97-AF65-F5344CB8AC3E}">
        <p14:creationId xmlns:p14="http://schemas.microsoft.com/office/powerpoint/2010/main" val="567656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8D63D5-B0C3-AF43-9809-F3175BDB4A2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6AE8983-0076-7A4C-B8F8-75CD66674BA0}"/>
              </a:ext>
            </a:extLst>
          </p:cNvPr>
          <p:cNvSpPr>
            <a:spLocks noGrp="1"/>
          </p:cNvSpPr>
          <p:nvPr>
            <p:ph sz="half" idx="1"/>
          </p:nvPr>
        </p:nvSpPr>
        <p:spPr>
          <a:xfrm>
            <a:off x="6286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D7E71DB2-D946-6B46-B3D9-67B17F7FC611}"/>
              </a:ext>
            </a:extLst>
          </p:cNvPr>
          <p:cNvSpPr>
            <a:spLocks noGrp="1"/>
          </p:cNvSpPr>
          <p:nvPr>
            <p:ph sz="half" idx="2"/>
          </p:nvPr>
        </p:nvSpPr>
        <p:spPr>
          <a:xfrm>
            <a:off x="46291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A7483BAD-BF7C-F846-8C1F-FD6082FF9C69}"/>
              </a:ext>
            </a:extLst>
          </p:cNvPr>
          <p:cNvSpPr>
            <a:spLocks noGrp="1"/>
          </p:cNvSpPr>
          <p:nvPr>
            <p:ph type="dt" sz="half" idx="10"/>
          </p:nvPr>
        </p:nvSpPr>
        <p:spPr/>
        <p:txBody>
          <a:bodyPr/>
          <a:lstStyle/>
          <a:p>
            <a:fld id="{CC53F1EC-E8CD-4A31-8157-B71607FFE3B3}" type="datetimeFigureOut">
              <a:rPr lang="en-US" smtClean="0"/>
              <a:t>8/6/2024</a:t>
            </a:fld>
            <a:endParaRPr lang="en-US"/>
          </a:p>
        </p:txBody>
      </p:sp>
      <p:sp>
        <p:nvSpPr>
          <p:cNvPr id="6" name="Tijdelijke aanduiding voor voettekst 5">
            <a:extLst>
              <a:ext uri="{FF2B5EF4-FFF2-40B4-BE49-F238E27FC236}">
                <a16:creationId xmlns:a16="http://schemas.microsoft.com/office/drawing/2014/main" id="{36DF4BAD-39F2-7341-B0C4-01EF53C2A701}"/>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F84D4443-9D22-5548-9B01-5EF497F8457D}"/>
              </a:ext>
            </a:extLst>
          </p:cNvPr>
          <p:cNvSpPr>
            <a:spLocks noGrp="1"/>
          </p:cNvSpPr>
          <p:nvPr>
            <p:ph type="sldNum" sz="quarter" idx="12"/>
          </p:nvPr>
        </p:nvSpPr>
        <p:spPr/>
        <p:txBody>
          <a:bodyPr/>
          <a:lstStyle/>
          <a:p>
            <a:fld id="{451E0ADA-637F-437A-BAD8-56CF454B1A3B}" type="slidenum">
              <a:rPr lang="en-US" smtClean="0"/>
              <a:t>‹nr.›</a:t>
            </a:fld>
            <a:endParaRPr lang="en-US"/>
          </a:p>
        </p:txBody>
      </p:sp>
    </p:spTree>
    <p:extLst>
      <p:ext uri="{BB962C8B-B14F-4D97-AF65-F5344CB8AC3E}">
        <p14:creationId xmlns:p14="http://schemas.microsoft.com/office/powerpoint/2010/main" val="3461508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1740FF-76CF-5E42-BFA0-A9D5379B3E72}"/>
              </a:ext>
            </a:extLst>
          </p:cNvPr>
          <p:cNvSpPr>
            <a:spLocks noGrp="1"/>
          </p:cNvSpPr>
          <p:nvPr>
            <p:ph type="title"/>
          </p:nvPr>
        </p:nvSpPr>
        <p:spPr>
          <a:xfrm>
            <a:off x="629841" y="365126"/>
            <a:ext cx="78867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8AD2B468-4CEF-1F4A-A17E-4CB7DE23475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BC3C991-678E-A34D-929E-F7FBDCE3927F}"/>
              </a:ext>
            </a:extLst>
          </p:cNvPr>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20918034-4815-6A40-9288-509A8CBD24B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70AF42A-C67E-C843-AB03-150DBCD7A041}"/>
              </a:ext>
            </a:extLst>
          </p:cNvPr>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02119B2E-10E5-FB43-BD89-1F188BB27048}"/>
              </a:ext>
            </a:extLst>
          </p:cNvPr>
          <p:cNvSpPr>
            <a:spLocks noGrp="1"/>
          </p:cNvSpPr>
          <p:nvPr>
            <p:ph type="dt" sz="half" idx="10"/>
          </p:nvPr>
        </p:nvSpPr>
        <p:spPr/>
        <p:txBody>
          <a:bodyPr/>
          <a:lstStyle/>
          <a:p>
            <a:fld id="{CC53F1EC-E8CD-4A31-8157-B71607FFE3B3}" type="datetimeFigureOut">
              <a:rPr lang="en-US" smtClean="0"/>
              <a:t>8/6/2024</a:t>
            </a:fld>
            <a:endParaRPr lang="en-US"/>
          </a:p>
        </p:txBody>
      </p:sp>
      <p:sp>
        <p:nvSpPr>
          <p:cNvPr id="8" name="Tijdelijke aanduiding voor voettekst 7">
            <a:extLst>
              <a:ext uri="{FF2B5EF4-FFF2-40B4-BE49-F238E27FC236}">
                <a16:creationId xmlns:a16="http://schemas.microsoft.com/office/drawing/2014/main" id="{C55379D0-28B3-AB4D-A360-3666A40FC16A}"/>
              </a:ext>
            </a:extLst>
          </p:cNvPr>
          <p:cNvSpPr>
            <a:spLocks noGrp="1"/>
          </p:cNvSpPr>
          <p:nvPr>
            <p:ph type="ftr" sz="quarter" idx="11"/>
          </p:nvPr>
        </p:nvSpPr>
        <p:spPr/>
        <p:txBody>
          <a:bodyPr/>
          <a:lstStyle/>
          <a:p>
            <a:endParaRPr lang="en-US"/>
          </a:p>
        </p:txBody>
      </p:sp>
      <p:sp>
        <p:nvSpPr>
          <p:cNvPr id="9" name="Tijdelijke aanduiding voor dianummer 8">
            <a:extLst>
              <a:ext uri="{FF2B5EF4-FFF2-40B4-BE49-F238E27FC236}">
                <a16:creationId xmlns:a16="http://schemas.microsoft.com/office/drawing/2014/main" id="{64F4A182-0788-3A49-988B-C7FFAD8D2269}"/>
              </a:ext>
            </a:extLst>
          </p:cNvPr>
          <p:cNvSpPr>
            <a:spLocks noGrp="1"/>
          </p:cNvSpPr>
          <p:nvPr>
            <p:ph type="sldNum" sz="quarter" idx="12"/>
          </p:nvPr>
        </p:nvSpPr>
        <p:spPr/>
        <p:txBody>
          <a:bodyPr/>
          <a:lstStyle/>
          <a:p>
            <a:fld id="{451E0ADA-637F-437A-BAD8-56CF454B1A3B}" type="slidenum">
              <a:rPr lang="en-US" smtClean="0"/>
              <a:t>‹nr.›</a:t>
            </a:fld>
            <a:endParaRPr lang="en-US"/>
          </a:p>
        </p:txBody>
      </p:sp>
    </p:spTree>
    <p:extLst>
      <p:ext uri="{BB962C8B-B14F-4D97-AF65-F5344CB8AC3E}">
        <p14:creationId xmlns:p14="http://schemas.microsoft.com/office/powerpoint/2010/main" val="87592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D8559C-96DA-834F-A2A2-7160A983014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BF4E71C-FA54-AF4C-A31C-254B346CC978}"/>
              </a:ext>
            </a:extLst>
          </p:cNvPr>
          <p:cNvSpPr>
            <a:spLocks noGrp="1"/>
          </p:cNvSpPr>
          <p:nvPr>
            <p:ph type="dt" sz="half" idx="10"/>
          </p:nvPr>
        </p:nvSpPr>
        <p:spPr/>
        <p:txBody>
          <a:bodyPr/>
          <a:lstStyle/>
          <a:p>
            <a:fld id="{CC53F1EC-E8CD-4A31-8157-B71607FFE3B3}" type="datetimeFigureOut">
              <a:rPr lang="en-US" smtClean="0"/>
              <a:t>8/6/2024</a:t>
            </a:fld>
            <a:endParaRPr lang="en-US"/>
          </a:p>
        </p:txBody>
      </p:sp>
      <p:sp>
        <p:nvSpPr>
          <p:cNvPr id="4" name="Tijdelijke aanduiding voor voettekst 3">
            <a:extLst>
              <a:ext uri="{FF2B5EF4-FFF2-40B4-BE49-F238E27FC236}">
                <a16:creationId xmlns:a16="http://schemas.microsoft.com/office/drawing/2014/main" id="{DCAA00D4-EE76-7D4E-BE17-FF3EBB25412B}"/>
              </a:ext>
            </a:extLst>
          </p:cNvPr>
          <p:cNvSpPr>
            <a:spLocks noGrp="1"/>
          </p:cNvSpPr>
          <p:nvPr>
            <p:ph type="ftr" sz="quarter" idx="11"/>
          </p:nvPr>
        </p:nvSpPr>
        <p:spPr/>
        <p:txBody>
          <a:bodyPr/>
          <a:lstStyle/>
          <a:p>
            <a:endParaRPr lang="en-US"/>
          </a:p>
        </p:txBody>
      </p:sp>
      <p:sp>
        <p:nvSpPr>
          <p:cNvPr id="5" name="Tijdelijke aanduiding voor dianummer 4">
            <a:extLst>
              <a:ext uri="{FF2B5EF4-FFF2-40B4-BE49-F238E27FC236}">
                <a16:creationId xmlns:a16="http://schemas.microsoft.com/office/drawing/2014/main" id="{7771371B-8EA5-D946-ADA5-9673B3BDEB0C}"/>
              </a:ext>
            </a:extLst>
          </p:cNvPr>
          <p:cNvSpPr>
            <a:spLocks noGrp="1"/>
          </p:cNvSpPr>
          <p:nvPr>
            <p:ph type="sldNum" sz="quarter" idx="12"/>
          </p:nvPr>
        </p:nvSpPr>
        <p:spPr/>
        <p:txBody>
          <a:bodyPr/>
          <a:lstStyle/>
          <a:p>
            <a:fld id="{451E0ADA-637F-437A-BAD8-56CF454B1A3B}" type="slidenum">
              <a:rPr lang="en-US" smtClean="0"/>
              <a:t>‹nr.›</a:t>
            </a:fld>
            <a:endParaRPr lang="en-US"/>
          </a:p>
        </p:txBody>
      </p:sp>
    </p:spTree>
    <p:extLst>
      <p:ext uri="{BB962C8B-B14F-4D97-AF65-F5344CB8AC3E}">
        <p14:creationId xmlns:p14="http://schemas.microsoft.com/office/powerpoint/2010/main" val="2118136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9776D0F-2531-0E46-8A03-A1A7B5A1CF77}"/>
              </a:ext>
            </a:extLst>
          </p:cNvPr>
          <p:cNvSpPr>
            <a:spLocks noGrp="1"/>
          </p:cNvSpPr>
          <p:nvPr>
            <p:ph type="dt" sz="half" idx="10"/>
          </p:nvPr>
        </p:nvSpPr>
        <p:spPr/>
        <p:txBody>
          <a:bodyPr/>
          <a:lstStyle/>
          <a:p>
            <a:fld id="{CC53F1EC-E8CD-4A31-8157-B71607FFE3B3}" type="datetimeFigureOut">
              <a:rPr lang="en-US" smtClean="0"/>
              <a:t>8/6/2024</a:t>
            </a:fld>
            <a:endParaRPr lang="en-US"/>
          </a:p>
        </p:txBody>
      </p:sp>
      <p:sp>
        <p:nvSpPr>
          <p:cNvPr id="3" name="Tijdelijke aanduiding voor voettekst 2">
            <a:extLst>
              <a:ext uri="{FF2B5EF4-FFF2-40B4-BE49-F238E27FC236}">
                <a16:creationId xmlns:a16="http://schemas.microsoft.com/office/drawing/2014/main" id="{205135FA-D847-A14C-B422-54AED1864986}"/>
              </a:ext>
            </a:extLst>
          </p:cNvPr>
          <p:cNvSpPr>
            <a:spLocks noGrp="1"/>
          </p:cNvSpPr>
          <p:nvPr>
            <p:ph type="ftr" sz="quarter" idx="11"/>
          </p:nvPr>
        </p:nvSpPr>
        <p:spPr/>
        <p:txBody>
          <a:bodyPr/>
          <a:lstStyle/>
          <a:p>
            <a:endParaRPr lang="en-US"/>
          </a:p>
        </p:txBody>
      </p:sp>
      <p:sp>
        <p:nvSpPr>
          <p:cNvPr id="4" name="Tijdelijke aanduiding voor dianummer 3">
            <a:extLst>
              <a:ext uri="{FF2B5EF4-FFF2-40B4-BE49-F238E27FC236}">
                <a16:creationId xmlns:a16="http://schemas.microsoft.com/office/drawing/2014/main" id="{31BB0A3D-BAB9-9948-B715-1D894580DEF4}"/>
              </a:ext>
            </a:extLst>
          </p:cNvPr>
          <p:cNvSpPr>
            <a:spLocks noGrp="1"/>
          </p:cNvSpPr>
          <p:nvPr>
            <p:ph type="sldNum" sz="quarter" idx="12"/>
          </p:nvPr>
        </p:nvSpPr>
        <p:spPr/>
        <p:txBody>
          <a:bodyPr/>
          <a:lstStyle/>
          <a:p>
            <a:fld id="{451E0ADA-637F-437A-BAD8-56CF454B1A3B}" type="slidenum">
              <a:rPr lang="en-US" smtClean="0"/>
              <a:t>‹nr.›</a:t>
            </a:fld>
            <a:endParaRPr lang="en-US"/>
          </a:p>
        </p:txBody>
      </p:sp>
    </p:spTree>
    <p:extLst>
      <p:ext uri="{BB962C8B-B14F-4D97-AF65-F5344CB8AC3E}">
        <p14:creationId xmlns:p14="http://schemas.microsoft.com/office/powerpoint/2010/main" val="3553425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E87F62-BC8D-2747-BBDB-C6B67FBF40FC}"/>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inhoud 2">
            <a:extLst>
              <a:ext uri="{FF2B5EF4-FFF2-40B4-BE49-F238E27FC236}">
                <a16:creationId xmlns:a16="http://schemas.microsoft.com/office/drawing/2014/main" id="{26F3D6F6-D012-8840-9F14-FF7FB291B6A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F85621B-824E-D246-B875-DEC083802FB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AE83D69-A4E0-6B4E-9A9F-D1EC08AE38A9}"/>
              </a:ext>
            </a:extLst>
          </p:cNvPr>
          <p:cNvSpPr>
            <a:spLocks noGrp="1"/>
          </p:cNvSpPr>
          <p:nvPr>
            <p:ph type="dt" sz="half" idx="10"/>
          </p:nvPr>
        </p:nvSpPr>
        <p:spPr/>
        <p:txBody>
          <a:bodyPr/>
          <a:lstStyle/>
          <a:p>
            <a:fld id="{CC53F1EC-E8CD-4A31-8157-B71607FFE3B3}" type="datetimeFigureOut">
              <a:rPr lang="en-US" smtClean="0"/>
              <a:t>8/6/2024</a:t>
            </a:fld>
            <a:endParaRPr lang="en-US"/>
          </a:p>
        </p:txBody>
      </p:sp>
      <p:sp>
        <p:nvSpPr>
          <p:cNvPr id="6" name="Tijdelijke aanduiding voor voettekst 5">
            <a:extLst>
              <a:ext uri="{FF2B5EF4-FFF2-40B4-BE49-F238E27FC236}">
                <a16:creationId xmlns:a16="http://schemas.microsoft.com/office/drawing/2014/main" id="{8682A86B-6EE6-7944-982B-F45340303DC2}"/>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3DCF37AB-2FD1-9241-AB61-93AADA2F99AD}"/>
              </a:ext>
            </a:extLst>
          </p:cNvPr>
          <p:cNvSpPr>
            <a:spLocks noGrp="1"/>
          </p:cNvSpPr>
          <p:nvPr>
            <p:ph type="sldNum" sz="quarter" idx="12"/>
          </p:nvPr>
        </p:nvSpPr>
        <p:spPr/>
        <p:txBody>
          <a:bodyPr/>
          <a:lstStyle/>
          <a:p>
            <a:fld id="{451E0ADA-637F-437A-BAD8-56CF454B1A3B}" type="slidenum">
              <a:rPr lang="en-US" smtClean="0"/>
              <a:t>‹nr.›</a:t>
            </a:fld>
            <a:endParaRPr lang="en-US"/>
          </a:p>
        </p:txBody>
      </p:sp>
    </p:spTree>
    <p:extLst>
      <p:ext uri="{BB962C8B-B14F-4D97-AF65-F5344CB8AC3E}">
        <p14:creationId xmlns:p14="http://schemas.microsoft.com/office/powerpoint/2010/main" val="402272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798828-D1B6-3B49-8260-EEBF6C151B43}"/>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afbeelding 2">
            <a:extLst>
              <a:ext uri="{FF2B5EF4-FFF2-40B4-BE49-F238E27FC236}">
                <a16:creationId xmlns:a16="http://schemas.microsoft.com/office/drawing/2014/main" id="{5EFE4231-DA3E-4C4D-8A30-B5CF81344A9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ijdelijke aanduiding voor tekst 3">
            <a:extLst>
              <a:ext uri="{FF2B5EF4-FFF2-40B4-BE49-F238E27FC236}">
                <a16:creationId xmlns:a16="http://schemas.microsoft.com/office/drawing/2014/main" id="{C1833585-2C99-864A-920B-9336ECEC8C9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0388C20-DA8A-0D4D-BF46-BAB0E1C7AB88}"/>
              </a:ext>
            </a:extLst>
          </p:cNvPr>
          <p:cNvSpPr>
            <a:spLocks noGrp="1"/>
          </p:cNvSpPr>
          <p:nvPr>
            <p:ph type="dt" sz="half" idx="10"/>
          </p:nvPr>
        </p:nvSpPr>
        <p:spPr/>
        <p:txBody>
          <a:bodyPr/>
          <a:lstStyle/>
          <a:p>
            <a:fld id="{CC53F1EC-E8CD-4A31-8157-B71607FFE3B3}" type="datetimeFigureOut">
              <a:rPr lang="en-US" smtClean="0"/>
              <a:t>8/6/2024</a:t>
            </a:fld>
            <a:endParaRPr lang="en-US"/>
          </a:p>
        </p:txBody>
      </p:sp>
      <p:sp>
        <p:nvSpPr>
          <p:cNvPr id="6" name="Tijdelijke aanduiding voor voettekst 5">
            <a:extLst>
              <a:ext uri="{FF2B5EF4-FFF2-40B4-BE49-F238E27FC236}">
                <a16:creationId xmlns:a16="http://schemas.microsoft.com/office/drawing/2014/main" id="{A7ABE1C6-BA93-0449-BACA-25B8C4830770}"/>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346463F3-14BD-134D-9029-86C3F0555F4E}"/>
              </a:ext>
            </a:extLst>
          </p:cNvPr>
          <p:cNvSpPr>
            <a:spLocks noGrp="1"/>
          </p:cNvSpPr>
          <p:nvPr>
            <p:ph type="sldNum" sz="quarter" idx="12"/>
          </p:nvPr>
        </p:nvSpPr>
        <p:spPr/>
        <p:txBody>
          <a:bodyPr/>
          <a:lstStyle/>
          <a:p>
            <a:fld id="{451E0ADA-637F-437A-BAD8-56CF454B1A3B}" type="slidenum">
              <a:rPr lang="en-US" smtClean="0"/>
              <a:t>‹nr.›</a:t>
            </a:fld>
            <a:endParaRPr lang="en-US"/>
          </a:p>
        </p:txBody>
      </p:sp>
    </p:spTree>
    <p:extLst>
      <p:ext uri="{BB962C8B-B14F-4D97-AF65-F5344CB8AC3E}">
        <p14:creationId xmlns:p14="http://schemas.microsoft.com/office/powerpoint/2010/main" val="3265835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9BA3FC8-8D6B-C940-95E5-90AA00AA15F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8266692B-2A4B-E249-861C-C711E32A9E1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4EB3672-AFEA-0C42-97DE-CE72A5EB6A9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C53F1EC-E8CD-4A31-8157-B71607FFE3B3}" type="datetimeFigureOut">
              <a:rPr lang="en-US" smtClean="0"/>
              <a:t>8/6/2024</a:t>
            </a:fld>
            <a:endParaRPr lang="en-US"/>
          </a:p>
        </p:txBody>
      </p:sp>
      <p:sp>
        <p:nvSpPr>
          <p:cNvPr id="5" name="Tijdelijke aanduiding voor voettekst 4">
            <a:extLst>
              <a:ext uri="{FF2B5EF4-FFF2-40B4-BE49-F238E27FC236}">
                <a16:creationId xmlns:a16="http://schemas.microsoft.com/office/drawing/2014/main" id="{E95CD7C4-57A4-E048-8C1B-C7FE8D48C02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Tijdelijke aanduiding voor dianummer 5">
            <a:extLst>
              <a:ext uri="{FF2B5EF4-FFF2-40B4-BE49-F238E27FC236}">
                <a16:creationId xmlns:a16="http://schemas.microsoft.com/office/drawing/2014/main" id="{89462A8B-D44C-AF4E-82E8-BEFEC184F8C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51E0ADA-637F-437A-BAD8-56CF454B1A3B}" type="slidenum">
              <a:rPr lang="en-US" smtClean="0"/>
              <a:t>‹nr.›</a:t>
            </a:fld>
            <a:endParaRPr lang="en-US"/>
          </a:p>
        </p:txBody>
      </p:sp>
    </p:spTree>
    <p:extLst>
      <p:ext uri="{BB962C8B-B14F-4D97-AF65-F5344CB8AC3E}">
        <p14:creationId xmlns:p14="http://schemas.microsoft.com/office/powerpoint/2010/main" val="1346408495"/>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95" r:id="rId12"/>
    <p:sldLayoutId id="2147483897" r:id="rId13"/>
    <p:sldLayoutId id="2147483898" r:id="rId14"/>
    <p:sldLayoutId id="2147483899" r:id="rId1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hyperlink" Target="https://www.google.nl/url?sa=i&amp;rct=j&amp;q=&amp;esrc=s&amp;source=images&amp;cd=&amp;ved=2ahUKEwiY08DBq4HhAhUMLVAKHXmRAbAQjRx6BAgBEAQ&amp;url=https://lib.ugent.be/fulltxt/RUG01/002/213/892/RUG01-002213892_2015_0001_AC.pdf&amp;psig=AOvVaw0IQqP0nfzxT73pSmpSHqvr&amp;ust=1552642842451883" TargetMode="Externa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tiff"/><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customXml" Target="../ink/ink1.xml"/><Relationship Id="rId7" Type="http://schemas.openxmlformats.org/officeDocument/2006/relationships/customXml" Target="../ink/ink2.xml"/><Relationship Id="rId2" Type="http://schemas.openxmlformats.org/officeDocument/2006/relationships/image" Target="../media/image5.gif"/><Relationship Id="rId1" Type="http://schemas.openxmlformats.org/officeDocument/2006/relationships/slideLayout" Target="../slideLayouts/slideLayout2.xml"/><Relationship Id="rId6" Type="http://schemas.openxmlformats.org/officeDocument/2006/relationships/image" Target="../media/image12.png"/><Relationship Id="rId9" Type="http://schemas.openxmlformats.org/officeDocument/2006/relationships/customXml" Target="../ink/ink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www.umcutrecht.nl/nl/netwerk-intake" TargetMode="External"/><Relationship Id="rId2" Type="http://schemas.openxmlformats.org/officeDocument/2006/relationships/hyperlink" Target="http://www.psynet.nl/" TargetMode="Externa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hyperlink" Target="mailto:dduin@kcphrenos.nl" TargetMode="External"/><Relationship Id="rId4" Type="http://schemas.openxmlformats.org/officeDocument/2006/relationships/hyperlink" Target="mailto:F.e.scheepers-2@umcutrecht.nl"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4" name="Rectangle 93">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5357" y="2960716"/>
            <a:ext cx="3027251" cy="2387600"/>
          </a:xfrm>
        </p:spPr>
        <p:txBody>
          <a:bodyPr anchor="t">
            <a:normAutofit/>
          </a:bodyPr>
          <a:lstStyle/>
          <a:p>
            <a:pPr algn="l"/>
            <a:r>
              <a:rPr lang="en-US" sz="4000"/>
              <a:t>De netwerk-intake</a:t>
            </a:r>
            <a:br>
              <a:rPr lang="en-US" sz="4000"/>
            </a:br>
            <a:br>
              <a:rPr lang="en-US" sz="4000"/>
            </a:br>
            <a:endParaRPr lang="en-US" sz="4000"/>
          </a:p>
        </p:txBody>
      </p:sp>
      <p:sp>
        <p:nvSpPr>
          <p:cNvPr id="3" name="Subtitle 2"/>
          <p:cNvSpPr>
            <a:spLocks noGrp="1"/>
          </p:cNvSpPr>
          <p:nvPr>
            <p:ph type="subTitle" idx="1"/>
          </p:nvPr>
        </p:nvSpPr>
        <p:spPr>
          <a:xfrm>
            <a:off x="835356" y="953037"/>
            <a:ext cx="3027250" cy="1709849"/>
          </a:xfrm>
        </p:spPr>
        <p:txBody>
          <a:bodyPr anchor="b">
            <a:normAutofit/>
          </a:bodyPr>
          <a:lstStyle/>
          <a:p>
            <a:pPr algn="l"/>
            <a:r>
              <a:rPr lang="en-US" sz="1300" b="1"/>
              <a:t>UMC Utrecht</a:t>
            </a:r>
          </a:p>
          <a:p>
            <a:pPr algn="l"/>
            <a:r>
              <a:rPr lang="en-US" sz="1300"/>
              <a:t>Karin Hagoort</a:t>
            </a:r>
          </a:p>
          <a:p>
            <a:pPr algn="l"/>
            <a:r>
              <a:rPr lang="en-US" sz="1300"/>
              <a:t>Tessa Augustijn</a:t>
            </a:r>
          </a:p>
          <a:p>
            <a:pPr algn="l"/>
            <a:r>
              <a:rPr lang="en-US" sz="1300"/>
              <a:t>Floortje Scheepers</a:t>
            </a:r>
          </a:p>
          <a:p>
            <a:pPr algn="l"/>
            <a:r>
              <a:rPr lang="en-US" sz="1300" b="1"/>
              <a:t>Phrenos</a:t>
            </a:r>
          </a:p>
          <a:p>
            <a:pPr algn="l"/>
            <a:r>
              <a:rPr lang="en-US" sz="1300"/>
              <a:t>Danielle van Duin</a:t>
            </a:r>
          </a:p>
          <a:p>
            <a:pPr algn="l"/>
            <a:endParaRPr lang="en-US" sz="1300"/>
          </a:p>
        </p:txBody>
      </p:sp>
      <p:grpSp>
        <p:nvGrpSpPr>
          <p:cNvPr id="96" name="Group 95">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2984992"/>
            <a:ext cx="548639" cy="673460"/>
            <a:chOff x="3940602" y="308034"/>
            <a:chExt cx="2116791" cy="3428999"/>
          </a:xfrm>
          <a:solidFill>
            <a:schemeClr val="accent4"/>
          </a:solidFill>
        </p:grpSpPr>
        <p:sp>
          <p:nvSpPr>
            <p:cNvPr id="97" name="Rectangle 96">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Rectangle 100">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391886"/>
            <a:ext cx="4507025"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http://www.psynet.nl/getmedia/32b6b2f1-f61a-4229-9f95-572d9e6fd302/Screen-PsyNet.jpg.aspx"/>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832" r="20148" b="2"/>
          <a:stretch/>
        </p:blipFill>
        <p:spPr bwMode="auto">
          <a:xfrm>
            <a:off x="4461974" y="666728"/>
            <a:ext cx="4111789" cy="5465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514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C90BC-00DC-B34E-4818-20B537E2B322}"/>
              </a:ext>
            </a:extLst>
          </p:cNvPr>
          <p:cNvSpPr>
            <a:spLocks noGrp="1"/>
          </p:cNvSpPr>
          <p:nvPr>
            <p:ph type="title"/>
          </p:nvPr>
        </p:nvSpPr>
        <p:spPr>
          <a:xfrm>
            <a:off x="536067" y="4498848"/>
            <a:ext cx="8071866" cy="1207008"/>
          </a:xfrm>
        </p:spPr>
        <p:txBody>
          <a:bodyPr vert="horz" lIns="91440" tIns="45720" rIns="91440" bIns="45720" rtlCol="0" anchor="b">
            <a:normAutofit/>
          </a:bodyPr>
          <a:lstStyle/>
          <a:p>
            <a:pPr algn="ctr"/>
            <a:r>
              <a:rPr lang="en-US" kern="1200" cap="all" spc="-83" dirty="0">
                <a:solidFill>
                  <a:schemeClr val="tx1"/>
                </a:solidFill>
                <a:latin typeface="+mj-lt"/>
                <a:ea typeface="+mj-ea"/>
                <a:cs typeface="+mj-cs"/>
              </a:rPr>
              <a:t>Van </a:t>
            </a:r>
            <a:r>
              <a:rPr lang="en-US" kern="1200" cap="all" spc="-83" dirty="0" err="1">
                <a:solidFill>
                  <a:schemeClr val="tx1"/>
                </a:solidFill>
                <a:latin typeface="+mj-lt"/>
                <a:ea typeface="+mj-ea"/>
                <a:cs typeface="+mj-cs"/>
              </a:rPr>
              <a:t>generatie</a:t>
            </a:r>
            <a:r>
              <a:rPr lang="en-US" kern="1200" cap="all" spc="-83" dirty="0">
                <a:solidFill>
                  <a:schemeClr val="tx1"/>
                </a:solidFill>
                <a:latin typeface="+mj-lt"/>
                <a:ea typeface="+mj-ea"/>
                <a:cs typeface="+mj-cs"/>
              </a:rPr>
              <a:t> op </a:t>
            </a:r>
            <a:r>
              <a:rPr lang="en-US" kern="1200" cap="all" spc="-83" dirty="0" err="1">
                <a:solidFill>
                  <a:schemeClr val="tx1"/>
                </a:solidFill>
                <a:latin typeface="+mj-lt"/>
                <a:ea typeface="+mj-ea"/>
                <a:cs typeface="+mj-cs"/>
              </a:rPr>
              <a:t>generatie</a:t>
            </a:r>
            <a:r>
              <a:rPr lang="en-US" kern="1200" cap="all" spc="-83" dirty="0">
                <a:solidFill>
                  <a:schemeClr val="tx1"/>
                </a:solidFill>
                <a:latin typeface="+mj-lt"/>
                <a:ea typeface="+mj-ea"/>
                <a:cs typeface="+mj-cs"/>
              </a:rPr>
              <a:t> </a:t>
            </a:r>
            <a:r>
              <a:rPr lang="en-US" kern="1200" cap="all" spc="-83" dirty="0" err="1">
                <a:solidFill>
                  <a:schemeClr val="tx1"/>
                </a:solidFill>
                <a:latin typeface="+mj-lt"/>
                <a:ea typeface="+mj-ea"/>
                <a:cs typeface="+mj-cs"/>
              </a:rPr>
              <a:t>overgedragen</a:t>
            </a:r>
            <a:endParaRPr lang="en-US" kern="1200" cap="all" spc="-83" dirty="0">
              <a:solidFill>
                <a:schemeClr val="tx1"/>
              </a:solidFill>
              <a:latin typeface="+mj-lt"/>
              <a:ea typeface="+mj-ea"/>
              <a:cs typeface="+mj-cs"/>
            </a:endParaRPr>
          </a:p>
        </p:txBody>
      </p:sp>
      <p:pic>
        <p:nvPicPr>
          <p:cNvPr id="13" name="Picture 12" descr="A group of women holding a baby&#10;&#10;Description automatically generated with medium confidence">
            <a:extLst>
              <a:ext uri="{FF2B5EF4-FFF2-40B4-BE49-F238E27FC236}">
                <a16:creationId xmlns:a16="http://schemas.microsoft.com/office/drawing/2014/main" id="{C3D16DA9-000B-71BB-50BE-BC7B36D9DC2A}"/>
              </a:ext>
            </a:extLst>
          </p:cNvPr>
          <p:cNvPicPr>
            <a:picLocks noChangeAspect="1"/>
          </p:cNvPicPr>
          <p:nvPr/>
        </p:nvPicPr>
        <p:blipFill rotWithShape="1">
          <a:blip r:embed="rId2"/>
          <a:srcRect l="21456" r="19048" b="-1"/>
          <a:stretch/>
        </p:blipFill>
        <p:spPr>
          <a:xfrm>
            <a:off x="457200" y="320749"/>
            <a:ext cx="3909060" cy="3856948"/>
          </a:xfrm>
          <a:prstGeom prst="rect">
            <a:avLst/>
          </a:prstGeom>
        </p:spPr>
      </p:pic>
      <p:pic>
        <p:nvPicPr>
          <p:cNvPr id="12" name="Picture 11" descr="A group of people holding a baby&#10;&#10;Description automatically generated with medium confidence">
            <a:extLst>
              <a:ext uri="{FF2B5EF4-FFF2-40B4-BE49-F238E27FC236}">
                <a16:creationId xmlns:a16="http://schemas.microsoft.com/office/drawing/2014/main" id="{926A8A21-D167-7FB5-532E-C2C0CE276B92}"/>
              </a:ext>
            </a:extLst>
          </p:cNvPr>
          <p:cNvPicPr>
            <a:picLocks noChangeAspect="1"/>
          </p:cNvPicPr>
          <p:nvPr/>
        </p:nvPicPr>
        <p:blipFill rotWithShape="1">
          <a:blip r:embed="rId3"/>
          <a:srcRect l="30282" r="2285" b="2"/>
          <a:stretch/>
        </p:blipFill>
        <p:spPr>
          <a:xfrm>
            <a:off x="4777740" y="320109"/>
            <a:ext cx="3909060" cy="3857568"/>
          </a:xfrm>
          <a:prstGeom prst="rect">
            <a:avLst/>
          </a:prstGeom>
        </p:spPr>
      </p:pic>
    </p:spTree>
    <p:extLst>
      <p:ext uri="{BB962C8B-B14F-4D97-AF65-F5344CB8AC3E}">
        <p14:creationId xmlns:p14="http://schemas.microsoft.com/office/powerpoint/2010/main" val="38248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1207" y="799818"/>
            <a:ext cx="7621588" cy="1308761"/>
          </a:xfrm>
        </p:spPr>
        <p:txBody>
          <a:bodyPr>
            <a:normAutofit/>
          </a:bodyPr>
          <a:lstStyle/>
          <a:p>
            <a:r>
              <a:rPr lang="nl-NL"/>
              <a:t>Van lineair naar complexiteit &amp; netwerken</a:t>
            </a:r>
            <a:br>
              <a:rPr lang="nl-NL"/>
            </a:br>
            <a:endParaRPr lang="nl-NL" sz="1834"/>
          </a:p>
        </p:txBody>
      </p:sp>
      <p:pic>
        <p:nvPicPr>
          <p:cNvPr id="7" name="Picture 4" descr="Afbeeldingsresultaat voor circulaire reciproke interacti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887" y="2193535"/>
            <a:ext cx="1410795" cy="1207594"/>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Afbeelding 2"/>
          <p:cNvPicPr>
            <a:picLocks noChangeAspect="1"/>
          </p:cNvPicPr>
          <p:nvPr/>
        </p:nvPicPr>
        <p:blipFill>
          <a:blip r:embed="rId4"/>
          <a:stretch>
            <a:fillRect/>
          </a:stretch>
        </p:blipFill>
        <p:spPr>
          <a:xfrm>
            <a:off x="2482180" y="2281627"/>
            <a:ext cx="1429868" cy="978965"/>
          </a:xfrm>
          <a:prstGeom prst="rect">
            <a:avLst/>
          </a:prstGeom>
        </p:spPr>
      </p:pic>
      <p:sp>
        <p:nvSpPr>
          <p:cNvPr id="8" name="Tekstvak 7"/>
          <p:cNvSpPr txBox="1"/>
          <p:nvPr/>
        </p:nvSpPr>
        <p:spPr>
          <a:xfrm>
            <a:off x="4343114" y="2510419"/>
            <a:ext cx="457774" cy="451534"/>
          </a:xfrm>
          <a:prstGeom prst="rect">
            <a:avLst/>
          </a:prstGeom>
          <a:noFill/>
        </p:spPr>
        <p:txBody>
          <a:bodyPr wrap="square" rtlCol="0">
            <a:spAutoFit/>
          </a:bodyPr>
          <a:lstStyle/>
          <a:p>
            <a:r>
              <a:rPr lang="nl-NL" sz="2334">
                <a:latin typeface="Wingdings"/>
                <a:ea typeface="Wingdings"/>
                <a:cs typeface="Wingdings"/>
                <a:sym typeface="Wingdings"/>
              </a:rPr>
              <a:t></a:t>
            </a:r>
            <a:endParaRPr lang="nl-NL" sz="2334"/>
          </a:p>
        </p:txBody>
      </p:sp>
      <p:pic>
        <p:nvPicPr>
          <p:cNvPr id="9" name="Afbeelding 8">
            <a:extLst>
              <a:ext uri="{FF2B5EF4-FFF2-40B4-BE49-F238E27FC236}">
                <a16:creationId xmlns:a16="http://schemas.microsoft.com/office/drawing/2014/main" id="{91DF32D9-65B7-EC45-92E9-9DADA8255C9A}"/>
              </a:ext>
            </a:extLst>
          </p:cNvPr>
          <p:cNvPicPr>
            <a:picLocks noChangeAspect="1"/>
          </p:cNvPicPr>
          <p:nvPr/>
        </p:nvPicPr>
        <p:blipFill>
          <a:blip r:embed="rId5"/>
          <a:stretch>
            <a:fillRect/>
          </a:stretch>
        </p:blipFill>
        <p:spPr>
          <a:xfrm>
            <a:off x="1505178" y="2156812"/>
            <a:ext cx="545937" cy="1143324"/>
          </a:xfrm>
          <a:prstGeom prst="rect">
            <a:avLst/>
          </a:prstGeom>
        </p:spPr>
      </p:pic>
      <p:pic>
        <p:nvPicPr>
          <p:cNvPr id="6146" name="Picture 2" descr="De bronafbeelding bekijk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77821" y="3759520"/>
            <a:ext cx="1530586" cy="2298662"/>
          </a:xfrm>
          <a:prstGeom prst="rect">
            <a:avLst/>
          </a:prstGeom>
          <a:noFill/>
          <a:extLst>
            <a:ext uri="{909E8E84-426E-40DD-AFC4-6F175D3DCCD1}">
              <a14:hiddenFill xmlns:a14="http://schemas.microsoft.com/office/drawing/2010/main">
                <a:solidFill>
                  <a:srgbClr val="FFFFFF"/>
                </a:solidFill>
              </a14:hiddenFill>
            </a:ext>
          </a:extLst>
        </p:spPr>
      </p:pic>
      <p:pic>
        <p:nvPicPr>
          <p:cNvPr id="12" name="Afbeelding 11"/>
          <p:cNvPicPr>
            <a:picLocks noChangeAspect="1"/>
          </p:cNvPicPr>
          <p:nvPr/>
        </p:nvPicPr>
        <p:blipFill>
          <a:blip r:embed="rId7"/>
          <a:stretch>
            <a:fillRect/>
          </a:stretch>
        </p:blipFill>
        <p:spPr>
          <a:xfrm>
            <a:off x="6372575" y="2156812"/>
            <a:ext cx="1828710" cy="1216924"/>
          </a:xfrm>
          <a:prstGeom prst="rect">
            <a:avLst/>
          </a:prstGeom>
        </p:spPr>
      </p:pic>
    </p:spTree>
    <p:extLst>
      <p:ext uri="{BB962C8B-B14F-4D97-AF65-F5344CB8AC3E}">
        <p14:creationId xmlns:p14="http://schemas.microsoft.com/office/powerpoint/2010/main" val="3539411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C5B0FE-8088-71C7-6441-A330B84E240B}"/>
              </a:ext>
            </a:extLst>
          </p:cNvPr>
          <p:cNvSpPr>
            <a:spLocks noGrp="1"/>
          </p:cNvSpPr>
          <p:nvPr>
            <p:ph type="title"/>
          </p:nvPr>
        </p:nvSpPr>
        <p:spPr>
          <a:xfrm>
            <a:off x="5535305" y="743447"/>
            <a:ext cx="2980039" cy="3692028"/>
          </a:xfrm>
          <a:noFill/>
        </p:spPr>
        <p:txBody>
          <a:bodyPr vert="horz" lIns="91440" tIns="45720" rIns="91440" bIns="45720" rtlCol="0" anchor="b">
            <a:normAutofit/>
          </a:bodyPr>
          <a:lstStyle/>
          <a:p>
            <a:pPr defTabSz="914400"/>
            <a:r>
              <a:rPr lang="en-US" sz="2800" cap="all" spc="-75"/>
              <a:t>Uri Bronfenbrenner (1965)</a:t>
            </a:r>
          </a:p>
        </p:txBody>
      </p:sp>
      <p:pic>
        <p:nvPicPr>
          <p:cNvPr id="4" name="Picture 3">
            <a:extLst>
              <a:ext uri="{FF2B5EF4-FFF2-40B4-BE49-F238E27FC236}">
                <a16:creationId xmlns:a16="http://schemas.microsoft.com/office/drawing/2014/main" id="{CC205E99-2803-03DF-D3F4-8CC4FCF8D23D}"/>
              </a:ext>
            </a:extLst>
          </p:cNvPr>
          <p:cNvPicPr>
            <a:picLocks noChangeAspect="1"/>
          </p:cNvPicPr>
          <p:nvPr/>
        </p:nvPicPr>
        <p:blipFill rotWithShape="1">
          <a:blip r:embed="rId2"/>
          <a:srcRect l="18783" r="6078" b="-2"/>
          <a:stretch/>
        </p:blipFill>
        <p:spPr>
          <a:xfrm>
            <a:off x="20" y="10"/>
            <a:ext cx="5244655" cy="6857990"/>
          </a:xfrm>
          <a:prstGeom prst="rect">
            <a:avLst/>
          </a:prstGeom>
        </p:spPr>
      </p:pic>
    </p:spTree>
    <p:extLst>
      <p:ext uri="{BB962C8B-B14F-4D97-AF65-F5344CB8AC3E}">
        <p14:creationId xmlns:p14="http://schemas.microsoft.com/office/powerpoint/2010/main" val="1962062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1ADE3D-497E-6840-BF13-7E812A036BAA}"/>
              </a:ext>
            </a:extLst>
          </p:cNvPr>
          <p:cNvSpPr>
            <a:spLocks noGrp="1"/>
          </p:cNvSpPr>
          <p:nvPr>
            <p:ph type="title"/>
          </p:nvPr>
        </p:nvSpPr>
        <p:spPr>
          <a:xfrm>
            <a:off x="5535305" y="743447"/>
            <a:ext cx="2980039" cy="3692028"/>
          </a:xfrm>
          <a:noFill/>
        </p:spPr>
        <p:txBody>
          <a:bodyPr vert="horz" lIns="91440" tIns="45720" rIns="91440" bIns="45720" rtlCol="0" anchor="b" anchorCtr="0">
            <a:normAutofit/>
          </a:bodyPr>
          <a:lstStyle/>
          <a:p>
            <a:pPr defTabSz="914400"/>
            <a:br>
              <a:rPr lang="en-US" sz="4200">
                <a:solidFill>
                  <a:schemeClr val="tx1"/>
                </a:solidFill>
                <a:latin typeface="+mj-lt"/>
              </a:rPr>
            </a:br>
            <a:r>
              <a:rPr lang="en-US" sz="4200">
                <a:solidFill>
                  <a:schemeClr val="tx1"/>
                </a:solidFill>
                <a:latin typeface="+mj-lt"/>
              </a:rPr>
              <a:t>Machteld Huber (2015) Positieve gezondheid</a:t>
            </a:r>
          </a:p>
        </p:txBody>
      </p:sp>
      <p:pic>
        <p:nvPicPr>
          <p:cNvPr id="7" name="Content Placeholder 6">
            <a:extLst>
              <a:ext uri="{FF2B5EF4-FFF2-40B4-BE49-F238E27FC236}">
                <a16:creationId xmlns:a16="http://schemas.microsoft.com/office/drawing/2014/main" id="{1AA359B9-4492-0D45-B6CB-B00A1746402D}"/>
              </a:ext>
            </a:extLst>
          </p:cNvPr>
          <p:cNvPicPr>
            <a:picLocks noChangeAspect="1"/>
          </p:cNvPicPr>
          <p:nvPr/>
        </p:nvPicPr>
        <p:blipFill rotWithShape="1">
          <a:blip r:embed="rId2"/>
          <a:srcRect l="3676" r="38395" b="2"/>
          <a:stretch/>
        </p:blipFill>
        <p:spPr>
          <a:xfrm>
            <a:off x="20" y="10"/>
            <a:ext cx="5244655" cy="6857990"/>
          </a:xfrm>
          <a:prstGeom prst="rect">
            <a:avLst/>
          </a:prstGeom>
          <a:noFill/>
        </p:spPr>
      </p:pic>
    </p:spTree>
    <p:extLst>
      <p:ext uri="{BB962C8B-B14F-4D97-AF65-F5344CB8AC3E}">
        <p14:creationId xmlns:p14="http://schemas.microsoft.com/office/powerpoint/2010/main" val="2243250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4F66F69E-AC4A-35AF-71C4-049BFB58877F}"/>
              </a:ext>
            </a:extLst>
          </p:cNvPr>
          <p:cNvPicPr>
            <a:picLocks noGrp="1" noChangeAspect="1"/>
          </p:cNvPicPr>
          <p:nvPr>
            <p:ph idx="1"/>
          </p:nvPr>
        </p:nvPicPr>
        <p:blipFill>
          <a:blip r:embed="rId2"/>
          <a:stretch>
            <a:fillRect/>
          </a:stretch>
        </p:blipFill>
        <p:spPr>
          <a:xfrm>
            <a:off x="857955" y="643466"/>
            <a:ext cx="7428089" cy="5571067"/>
          </a:xfrm>
        </p:spPr>
      </p:pic>
      <p:sp>
        <p:nvSpPr>
          <p:cNvPr id="8" name="TextBox 7">
            <a:extLst>
              <a:ext uri="{FF2B5EF4-FFF2-40B4-BE49-F238E27FC236}">
                <a16:creationId xmlns:a16="http://schemas.microsoft.com/office/drawing/2014/main" id="{AF106C6E-9F94-F19C-A114-43D6E7884127}"/>
              </a:ext>
            </a:extLst>
          </p:cNvPr>
          <p:cNvSpPr txBox="1"/>
          <p:nvPr/>
        </p:nvSpPr>
        <p:spPr>
          <a:xfrm>
            <a:off x="1972539" y="5207578"/>
            <a:ext cx="1149738" cy="353174"/>
          </a:xfrm>
          <a:prstGeom prst="rect">
            <a:avLst/>
          </a:prstGeom>
          <a:noFill/>
        </p:spPr>
        <p:txBody>
          <a:bodyPr wrap="none" rtlCol="0">
            <a:spAutoFit/>
          </a:bodyPr>
          <a:lstStyle/>
          <a:p>
            <a:pPr defTabSz="1033272">
              <a:spcAft>
                <a:spcPts val="600"/>
              </a:spcAft>
            </a:pPr>
            <a:r>
              <a:rPr lang="en-NL" sz="1695" kern="1200">
                <a:solidFill>
                  <a:schemeClr val="tx1"/>
                </a:solidFill>
                <a:latin typeface="+mn-lt"/>
                <a:ea typeface="+mn-ea"/>
                <a:cs typeface="+mn-cs"/>
              </a:rPr>
              <a:t>instructeur</a:t>
            </a:r>
            <a:endParaRPr lang="en-NL" sz="1500"/>
          </a:p>
        </p:txBody>
      </p:sp>
      <p:sp>
        <p:nvSpPr>
          <p:cNvPr id="9" name="TextBox 8">
            <a:extLst>
              <a:ext uri="{FF2B5EF4-FFF2-40B4-BE49-F238E27FC236}">
                <a16:creationId xmlns:a16="http://schemas.microsoft.com/office/drawing/2014/main" id="{5B1CC44C-B803-A373-85C6-E83D8B4AAF0A}"/>
              </a:ext>
            </a:extLst>
          </p:cNvPr>
          <p:cNvSpPr txBox="1"/>
          <p:nvPr/>
        </p:nvSpPr>
        <p:spPr>
          <a:xfrm>
            <a:off x="3682710" y="5174052"/>
            <a:ext cx="752065" cy="353174"/>
          </a:xfrm>
          <a:prstGeom prst="rect">
            <a:avLst/>
          </a:prstGeom>
          <a:noFill/>
        </p:spPr>
        <p:txBody>
          <a:bodyPr wrap="none" rtlCol="0">
            <a:spAutoFit/>
          </a:bodyPr>
          <a:lstStyle/>
          <a:p>
            <a:pPr defTabSz="1033272">
              <a:spcAft>
                <a:spcPts val="600"/>
              </a:spcAft>
            </a:pPr>
            <a:r>
              <a:rPr lang="en-NL" sz="1695" kern="1200">
                <a:solidFill>
                  <a:schemeClr val="tx1"/>
                </a:solidFill>
                <a:latin typeface="+mn-lt"/>
                <a:ea typeface="+mn-ea"/>
                <a:cs typeface="+mn-cs"/>
              </a:rPr>
              <a:t>expert</a:t>
            </a:r>
            <a:endParaRPr lang="en-NL" sz="1500"/>
          </a:p>
        </p:txBody>
      </p:sp>
      <p:sp>
        <p:nvSpPr>
          <p:cNvPr id="10" name="TextBox 9">
            <a:extLst>
              <a:ext uri="{FF2B5EF4-FFF2-40B4-BE49-F238E27FC236}">
                <a16:creationId xmlns:a16="http://schemas.microsoft.com/office/drawing/2014/main" id="{E871987C-E717-F797-668F-D5E4B57137A0}"/>
              </a:ext>
            </a:extLst>
          </p:cNvPr>
          <p:cNvSpPr txBox="1"/>
          <p:nvPr/>
        </p:nvSpPr>
        <p:spPr>
          <a:xfrm>
            <a:off x="3731647" y="3785034"/>
            <a:ext cx="3234347" cy="690958"/>
          </a:xfrm>
          <a:prstGeom prst="rect">
            <a:avLst/>
          </a:prstGeom>
          <a:noFill/>
        </p:spPr>
        <p:txBody>
          <a:bodyPr wrap="none" rtlCol="0">
            <a:spAutoFit/>
          </a:bodyPr>
          <a:lstStyle/>
          <a:p>
            <a:pPr defTabSz="1033272">
              <a:spcAft>
                <a:spcPts val="600"/>
              </a:spcAft>
            </a:pPr>
            <a:r>
              <a:rPr lang="en-US" sz="1695" kern="1200">
                <a:solidFill>
                  <a:schemeClr val="tx1"/>
                </a:solidFill>
                <a:latin typeface="+mn-lt"/>
                <a:ea typeface="+mn-ea"/>
                <a:cs typeface="+mn-cs"/>
              </a:rPr>
              <a:t>S</a:t>
            </a:r>
            <a:r>
              <a:rPr lang="en-NL" sz="1695" kern="1200">
                <a:solidFill>
                  <a:schemeClr val="tx1"/>
                </a:solidFill>
                <a:latin typeface="+mn-lt"/>
                <a:ea typeface="+mn-ea"/>
                <a:cs typeface="+mn-cs"/>
              </a:rPr>
              <a:t>amen begrijpen, experimenteren,</a:t>
            </a:r>
          </a:p>
          <a:p>
            <a:pPr defTabSz="1033272">
              <a:spcAft>
                <a:spcPts val="600"/>
              </a:spcAft>
            </a:pPr>
            <a:r>
              <a:rPr lang="en-NL" sz="1695" kern="1200">
                <a:solidFill>
                  <a:schemeClr val="tx1"/>
                </a:solidFill>
                <a:latin typeface="+mn-lt"/>
                <a:ea typeface="+mn-ea"/>
                <a:cs typeface="+mn-cs"/>
              </a:rPr>
              <a:t>leren en verbeteren</a:t>
            </a:r>
            <a:endParaRPr lang="en-NL" sz="1500"/>
          </a:p>
        </p:txBody>
      </p:sp>
      <p:sp>
        <p:nvSpPr>
          <p:cNvPr id="11" name="TextBox 10">
            <a:extLst>
              <a:ext uri="{FF2B5EF4-FFF2-40B4-BE49-F238E27FC236}">
                <a16:creationId xmlns:a16="http://schemas.microsoft.com/office/drawing/2014/main" id="{7448A302-8623-932A-886F-B46893C7EA4D}"/>
              </a:ext>
            </a:extLst>
          </p:cNvPr>
          <p:cNvSpPr txBox="1"/>
          <p:nvPr/>
        </p:nvSpPr>
        <p:spPr>
          <a:xfrm>
            <a:off x="7308275" y="2471302"/>
            <a:ext cx="688009" cy="353174"/>
          </a:xfrm>
          <a:prstGeom prst="rect">
            <a:avLst/>
          </a:prstGeom>
          <a:noFill/>
        </p:spPr>
        <p:txBody>
          <a:bodyPr wrap="none" rtlCol="0">
            <a:spAutoFit/>
          </a:bodyPr>
          <a:lstStyle/>
          <a:p>
            <a:pPr defTabSz="1033272">
              <a:spcAft>
                <a:spcPts val="600"/>
              </a:spcAft>
            </a:pPr>
            <a:r>
              <a:rPr lang="en-NL" sz="1695" kern="1200">
                <a:solidFill>
                  <a:schemeClr val="tx1"/>
                </a:solidFill>
                <a:latin typeface="+mn-lt"/>
                <a:ea typeface="+mn-ea"/>
                <a:cs typeface="+mn-cs"/>
              </a:rPr>
              <a:t>leider</a:t>
            </a:r>
            <a:endParaRPr lang="en-NL" sz="1500"/>
          </a:p>
        </p:txBody>
      </p:sp>
      <p:sp>
        <p:nvSpPr>
          <p:cNvPr id="12" name="TextBox 11">
            <a:extLst>
              <a:ext uri="{FF2B5EF4-FFF2-40B4-BE49-F238E27FC236}">
                <a16:creationId xmlns:a16="http://schemas.microsoft.com/office/drawing/2014/main" id="{32FCAB89-E63D-391D-A282-78D08730C314}"/>
              </a:ext>
            </a:extLst>
          </p:cNvPr>
          <p:cNvSpPr txBox="1"/>
          <p:nvPr/>
        </p:nvSpPr>
        <p:spPr>
          <a:xfrm>
            <a:off x="2032564" y="3732416"/>
            <a:ext cx="980083" cy="353174"/>
          </a:xfrm>
          <a:prstGeom prst="rect">
            <a:avLst/>
          </a:prstGeom>
          <a:noFill/>
        </p:spPr>
        <p:txBody>
          <a:bodyPr wrap="square" rtlCol="0">
            <a:spAutoFit/>
          </a:bodyPr>
          <a:lstStyle/>
          <a:p>
            <a:pPr defTabSz="1033272">
              <a:spcAft>
                <a:spcPts val="600"/>
              </a:spcAft>
            </a:pPr>
            <a:r>
              <a:rPr lang="en-NL" sz="1695" kern="1200">
                <a:solidFill>
                  <a:schemeClr val="tx1"/>
                </a:solidFill>
                <a:latin typeface="+mn-lt"/>
                <a:ea typeface="+mn-ea"/>
                <a:cs typeface="+mn-cs"/>
              </a:rPr>
              <a:t>expert</a:t>
            </a:r>
            <a:endParaRPr lang="en-NL" sz="1500"/>
          </a:p>
        </p:txBody>
      </p:sp>
    </p:spTree>
    <p:extLst>
      <p:ext uri="{BB962C8B-B14F-4D97-AF65-F5344CB8AC3E}">
        <p14:creationId xmlns:p14="http://schemas.microsoft.com/office/powerpoint/2010/main" val="1894548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solidFill>
            <a:srgbClr val="7F7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2" name="Picture 21">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24" name="Freeform: Shape 23">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410" y="-3970"/>
            <a:ext cx="7748362" cy="6874811"/>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4" name="Content Placeholder 3">
            <a:extLst>
              <a:ext uri="{FF2B5EF4-FFF2-40B4-BE49-F238E27FC236}">
                <a16:creationId xmlns:a16="http://schemas.microsoft.com/office/drawing/2014/main" id="{A389CB07-D6E5-68D5-4555-1243662EBC88}"/>
              </a:ext>
            </a:extLst>
          </p:cNvPr>
          <p:cNvPicPr>
            <a:picLocks noGrp="1" noChangeAspect="1"/>
          </p:cNvPicPr>
          <p:nvPr>
            <p:ph idx="1"/>
          </p:nvPr>
        </p:nvPicPr>
        <p:blipFill>
          <a:blip r:embed="rId3"/>
          <a:stretch>
            <a:fillRect/>
          </a:stretch>
        </p:blipFill>
        <p:spPr>
          <a:xfrm>
            <a:off x="2282650" y="1172029"/>
            <a:ext cx="4493880" cy="4513942"/>
          </a:xfrm>
          <a:prstGeom prst="rect">
            <a:avLst/>
          </a:prstGeom>
        </p:spPr>
      </p:pic>
    </p:spTree>
    <p:extLst>
      <p:ext uri="{BB962C8B-B14F-4D97-AF65-F5344CB8AC3E}">
        <p14:creationId xmlns:p14="http://schemas.microsoft.com/office/powerpoint/2010/main" val="1189030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2325C2-EFAC-3795-A906-5E7B0F965A5F}"/>
              </a:ext>
            </a:extLst>
          </p:cNvPr>
          <p:cNvSpPr>
            <a:spLocks noGrp="1"/>
          </p:cNvSpPr>
          <p:nvPr>
            <p:ph type="title"/>
          </p:nvPr>
        </p:nvSpPr>
        <p:spPr>
          <a:xfrm>
            <a:off x="835357" y="2960716"/>
            <a:ext cx="3027251" cy="2387600"/>
          </a:xfrm>
        </p:spPr>
        <p:txBody>
          <a:bodyPr vert="horz" lIns="91440" tIns="45720" rIns="91440" bIns="45720" rtlCol="0" anchor="t">
            <a:normAutofit/>
          </a:bodyPr>
          <a:lstStyle/>
          <a:p>
            <a:pPr defTabSz="914400"/>
            <a:r>
              <a:rPr lang="en-US" sz="2900" kern="1200">
                <a:solidFill>
                  <a:schemeClr val="tx1"/>
                </a:solidFill>
                <a:latin typeface="+mj-lt"/>
                <a:ea typeface="+mj-ea"/>
                <a:cs typeface="+mj-cs"/>
              </a:rPr>
              <a:t>Gelijkwaardigheid geeft waardespanning: fight, flight, freeze</a:t>
            </a:r>
          </a:p>
        </p:txBody>
      </p:sp>
      <p:grpSp>
        <p:nvGrpSpPr>
          <p:cNvPr id="12" name="Group 1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2984992"/>
            <a:ext cx="548639" cy="673460"/>
            <a:chOff x="3940602" y="308034"/>
            <a:chExt cx="2116791" cy="3428999"/>
          </a:xfrm>
          <a:solidFill>
            <a:schemeClr val="accent4"/>
          </a:solidFill>
        </p:grpSpPr>
        <p:sp>
          <p:nvSpPr>
            <p:cNvPr id="13" name="Rectangle 1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391886"/>
            <a:ext cx="4507025"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EAF22950-E6DE-4186-2ACE-52EBD22BCB9A}"/>
              </a:ext>
            </a:extLst>
          </p:cNvPr>
          <p:cNvPicPr>
            <a:picLocks noGrp="1" noChangeAspect="1"/>
          </p:cNvPicPr>
          <p:nvPr>
            <p:ph idx="1"/>
          </p:nvPr>
        </p:nvPicPr>
        <p:blipFill>
          <a:blip r:embed="rId2"/>
          <a:stretch>
            <a:fillRect/>
          </a:stretch>
        </p:blipFill>
        <p:spPr>
          <a:xfrm>
            <a:off x="4441869" y="712415"/>
            <a:ext cx="4152000" cy="5374416"/>
          </a:xfrm>
          <a:prstGeom prst="rect">
            <a:avLst/>
          </a:prstGeom>
        </p:spPr>
      </p:pic>
    </p:spTree>
    <p:extLst>
      <p:ext uri="{BB962C8B-B14F-4D97-AF65-F5344CB8AC3E}">
        <p14:creationId xmlns:p14="http://schemas.microsoft.com/office/powerpoint/2010/main" val="3266497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724DBA-D2D9-471E-8ED7-2015DDD950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3BAA27A-5B52-BB4A-92A3-061B567C2C4C}"/>
              </a:ext>
            </a:extLst>
          </p:cNvPr>
          <p:cNvSpPr>
            <a:spLocks noGrp="1"/>
          </p:cNvSpPr>
          <p:nvPr>
            <p:ph type="title"/>
          </p:nvPr>
        </p:nvSpPr>
        <p:spPr>
          <a:xfrm>
            <a:off x="5429260" y="525982"/>
            <a:ext cx="3212237" cy="1200361"/>
          </a:xfrm>
        </p:spPr>
        <p:txBody>
          <a:bodyPr anchor="b">
            <a:normAutofit/>
          </a:bodyPr>
          <a:lstStyle/>
          <a:p>
            <a:r>
              <a:rPr lang="nl-NL" sz="3100"/>
              <a:t>Omgaan met waardespanning</a:t>
            </a:r>
          </a:p>
        </p:txBody>
      </p:sp>
      <p:sp>
        <p:nvSpPr>
          <p:cNvPr id="15" name="Rectangle 14">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7227" y="1694387"/>
            <a:ext cx="740664" cy="88751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675" y="354959"/>
            <a:ext cx="4638730"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3">
            <a:extLst>
              <a:ext uri="{FF2B5EF4-FFF2-40B4-BE49-F238E27FC236}">
                <a16:creationId xmlns:a16="http://schemas.microsoft.com/office/drawing/2014/main" id="{0D88F876-8526-2B75-EFCF-DE4D4C4FCCD2}"/>
              </a:ext>
            </a:extLst>
          </p:cNvPr>
          <p:cNvPicPr>
            <a:picLocks noChangeAspect="1"/>
          </p:cNvPicPr>
          <p:nvPr/>
        </p:nvPicPr>
        <p:blipFill>
          <a:blip r:embed="rId2"/>
          <a:stretch>
            <a:fillRect/>
          </a:stretch>
        </p:blipFill>
        <p:spPr>
          <a:xfrm>
            <a:off x="432183" y="1814105"/>
            <a:ext cx="4221013" cy="2996919"/>
          </a:xfrm>
          <a:prstGeom prst="rect">
            <a:avLst/>
          </a:prstGeom>
        </p:spPr>
      </p:pic>
      <p:sp>
        <p:nvSpPr>
          <p:cNvPr id="19" name="Rectangle 18">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458339" y="1944913"/>
            <a:ext cx="30175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65301" y="6072626"/>
            <a:ext cx="740664" cy="1155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ijdelijke aanduiding voor inhoud 2">
            <a:extLst>
              <a:ext uri="{FF2B5EF4-FFF2-40B4-BE49-F238E27FC236}">
                <a16:creationId xmlns:a16="http://schemas.microsoft.com/office/drawing/2014/main" id="{F8D8CADE-88F4-2A2D-C22D-5FA94CBBA2B1}"/>
              </a:ext>
            </a:extLst>
          </p:cNvPr>
          <p:cNvGraphicFramePr>
            <a:graphicFrameLocks noGrp="1"/>
          </p:cNvGraphicFramePr>
          <p:nvPr>
            <p:ph idx="1"/>
            <p:extLst>
              <p:ext uri="{D42A27DB-BD31-4B8C-83A1-F6EECF244321}">
                <p14:modId xmlns:p14="http://schemas.microsoft.com/office/powerpoint/2010/main" val="479761900"/>
              </p:ext>
            </p:extLst>
          </p:nvPr>
        </p:nvGraphicFramePr>
        <p:xfrm>
          <a:off x="5429259" y="2031101"/>
          <a:ext cx="3212238" cy="35119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3709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0C0CCF94-9536-4A63-8FF2-E37827C92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C970655A-F4C2-4D7E-BAB6-D3BFC5CAE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8174"/>
            <a:ext cx="9144000" cy="4939827"/>
          </a:xfrm>
          <a:custGeom>
            <a:avLst/>
            <a:gdLst>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435843 w 12192000"/>
              <a:gd name="connsiteY143" fmla="*/ 234325 h 4939827"/>
              <a:gd name="connsiteX144" fmla="*/ 4499101 w 12192000"/>
              <a:gd name="connsiteY144" fmla="*/ 232983 h 4939827"/>
              <a:gd name="connsiteX145" fmla="*/ 4558432 w 12192000"/>
              <a:gd name="connsiteY145" fmla="*/ 269194 h 4939827"/>
              <a:gd name="connsiteX146" fmla="*/ 4635061 w 12192000"/>
              <a:gd name="connsiteY146" fmla="*/ 280682 h 4939827"/>
              <a:gd name="connsiteX147" fmla="*/ 4680829 w 12192000"/>
              <a:gd name="connsiteY147" fmla="*/ 287953 h 4939827"/>
              <a:gd name="connsiteX148" fmla="*/ 4807427 w 12192000"/>
              <a:gd name="connsiteY148" fmla="*/ 276835 h 4939827"/>
              <a:gd name="connsiteX149" fmla="*/ 5028933 w 12192000"/>
              <a:gd name="connsiteY149" fmla="*/ 183887 h 4939827"/>
              <a:gd name="connsiteX150" fmla="*/ 5093642 w 12192000"/>
              <a:gd name="connsiteY150" fmla="*/ 177214 h 4939827"/>
              <a:gd name="connsiteX151" fmla="*/ 5102642 w 12192000"/>
              <a:gd name="connsiteY151" fmla="*/ 186816 h 4939827"/>
              <a:gd name="connsiteX152" fmla="*/ 5193590 w 12192000"/>
              <a:gd name="connsiteY152" fmla="*/ 136361 h 4939827"/>
              <a:gd name="connsiteX153" fmla="*/ 5323922 w 12192000"/>
              <a:gd name="connsiteY153" fmla="*/ 146332 h 4939827"/>
              <a:gd name="connsiteX154" fmla="*/ 5421860 w 12192000"/>
              <a:gd name="connsiteY154" fmla="*/ 167298 h 4939827"/>
              <a:gd name="connsiteX155" fmla="*/ 5476948 w 12192000"/>
              <a:gd name="connsiteY155" fmla="*/ 173249 h 4939827"/>
              <a:gd name="connsiteX156" fmla="*/ 5516842 w 12192000"/>
              <a:gd name="connsiteY156" fmla="*/ 184018 h 4939827"/>
              <a:gd name="connsiteX157" fmla="*/ 5619415 w 12192000"/>
              <a:gd name="connsiteY157" fmla="*/ 176781 h 4939827"/>
              <a:gd name="connsiteX158" fmla="*/ 5789867 w 12192000"/>
              <a:gd name="connsiteY158" fmla="*/ 150304 h 4939827"/>
              <a:gd name="connsiteX159" fmla="*/ 5825953 w 12192000"/>
              <a:gd name="connsiteY159" fmla="*/ 147907 h 4939827"/>
              <a:gd name="connsiteX160" fmla="*/ 5856168 w 12192000"/>
              <a:gd name="connsiteY160" fmla="*/ 158719 h 4939827"/>
              <a:gd name="connsiteX161" fmla="*/ 5862476 w 12192000"/>
              <a:gd name="connsiteY161" fmla="*/ 172447 h 4939827"/>
              <a:gd name="connsiteX162" fmla="*/ 5882195 w 12192000"/>
              <a:gd name="connsiteY162" fmla="*/ 173195 h 4939827"/>
              <a:gd name="connsiteX163" fmla="*/ 5887271 w 12192000"/>
              <a:gd name="connsiteY163" fmla="*/ 176084 h 4939827"/>
              <a:gd name="connsiteX164" fmla="*/ 5916552 w 12192000"/>
              <a:gd name="connsiteY164" fmla="*/ 189955 h 4939827"/>
              <a:gd name="connsiteX165" fmla="*/ 5983240 w 12192000"/>
              <a:gd name="connsiteY165" fmla="*/ 152755 h 4939827"/>
              <a:gd name="connsiteX166" fmla="*/ 6061852 w 12192000"/>
              <a:gd name="connsiteY166" fmla="*/ 161953 h 4939827"/>
              <a:gd name="connsiteX167" fmla="*/ 6408386 w 12192000"/>
              <a:gd name="connsiteY167" fmla="*/ 157590 h 4939827"/>
              <a:gd name="connsiteX168" fmla="*/ 6531386 w 12192000"/>
              <a:gd name="connsiteY168" fmla="*/ 156103 h 4939827"/>
              <a:gd name="connsiteX169" fmla="*/ 6721509 w 12192000"/>
              <a:gd name="connsiteY169" fmla="*/ 54829 h 4939827"/>
              <a:gd name="connsiteX170" fmla="*/ 6947884 w 12192000"/>
              <a:gd name="connsiteY170" fmla="*/ 47587 h 4939827"/>
              <a:gd name="connsiteX171" fmla="*/ 6965101 w 12192000"/>
              <a:gd name="connsiteY171" fmla="*/ 25718 h 4939827"/>
              <a:gd name="connsiteX172" fmla="*/ 6986370 w 12192000"/>
              <a:gd name="connsiteY172" fmla="*/ 12659 h 4939827"/>
              <a:gd name="connsiteX173" fmla="*/ 6989536 w 12192000"/>
              <a:gd name="connsiteY173" fmla="*/ 14528 h 4939827"/>
              <a:gd name="connsiteX174" fmla="*/ 7015933 w 12192000"/>
              <a:gd name="connsiteY174" fmla="*/ 9653 h 4939827"/>
              <a:gd name="connsiteX175" fmla="*/ 7020592 w 12192000"/>
              <a:gd name="connsiteY175" fmla="*/ 1651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435843 w 12192000"/>
              <a:gd name="connsiteY143" fmla="*/ 234325 h 4939827"/>
              <a:gd name="connsiteX144" fmla="*/ 4558432 w 12192000"/>
              <a:gd name="connsiteY144" fmla="*/ 269194 h 4939827"/>
              <a:gd name="connsiteX145" fmla="*/ 4635061 w 12192000"/>
              <a:gd name="connsiteY145" fmla="*/ 280682 h 4939827"/>
              <a:gd name="connsiteX146" fmla="*/ 4680829 w 12192000"/>
              <a:gd name="connsiteY146" fmla="*/ 287953 h 4939827"/>
              <a:gd name="connsiteX147" fmla="*/ 4807427 w 12192000"/>
              <a:gd name="connsiteY147" fmla="*/ 276835 h 4939827"/>
              <a:gd name="connsiteX148" fmla="*/ 5028933 w 12192000"/>
              <a:gd name="connsiteY148" fmla="*/ 183887 h 4939827"/>
              <a:gd name="connsiteX149" fmla="*/ 5093642 w 12192000"/>
              <a:gd name="connsiteY149" fmla="*/ 177214 h 4939827"/>
              <a:gd name="connsiteX150" fmla="*/ 5102642 w 12192000"/>
              <a:gd name="connsiteY150" fmla="*/ 186816 h 4939827"/>
              <a:gd name="connsiteX151" fmla="*/ 5193590 w 12192000"/>
              <a:gd name="connsiteY151" fmla="*/ 136361 h 4939827"/>
              <a:gd name="connsiteX152" fmla="*/ 5323922 w 12192000"/>
              <a:gd name="connsiteY152" fmla="*/ 146332 h 4939827"/>
              <a:gd name="connsiteX153" fmla="*/ 5421860 w 12192000"/>
              <a:gd name="connsiteY153" fmla="*/ 167298 h 4939827"/>
              <a:gd name="connsiteX154" fmla="*/ 5476948 w 12192000"/>
              <a:gd name="connsiteY154" fmla="*/ 173249 h 4939827"/>
              <a:gd name="connsiteX155" fmla="*/ 5516842 w 12192000"/>
              <a:gd name="connsiteY155" fmla="*/ 184018 h 4939827"/>
              <a:gd name="connsiteX156" fmla="*/ 5619415 w 12192000"/>
              <a:gd name="connsiteY156" fmla="*/ 176781 h 4939827"/>
              <a:gd name="connsiteX157" fmla="*/ 5789867 w 12192000"/>
              <a:gd name="connsiteY157" fmla="*/ 150304 h 4939827"/>
              <a:gd name="connsiteX158" fmla="*/ 5825953 w 12192000"/>
              <a:gd name="connsiteY158" fmla="*/ 147907 h 4939827"/>
              <a:gd name="connsiteX159" fmla="*/ 5856168 w 12192000"/>
              <a:gd name="connsiteY159" fmla="*/ 158719 h 4939827"/>
              <a:gd name="connsiteX160" fmla="*/ 5862476 w 12192000"/>
              <a:gd name="connsiteY160" fmla="*/ 172447 h 4939827"/>
              <a:gd name="connsiteX161" fmla="*/ 5882195 w 12192000"/>
              <a:gd name="connsiteY161" fmla="*/ 173195 h 4939827"/>
              <a:gd name="connsiteX162" fmla="*/ 5887271 w 12192000"/>
              <a:gd name="connsiteY162" fmla="*/ 176084 h 4939827"/>
              <a:gd name="connsiteX163" fmla="*/ 5916552 w 12192000"/>
              <a:gd name="connsiteY163" fmla="*/ 189955 h 4939827"/>
              <a:gd name="connsiteX164" fmla="*/ 5983240 w 12192000"/>
              <a:gd name="connsiteY164" fmla="*/ 152755 h 4939827"/>
              <a:gd name="connsiteX165" fmla="*/ 6061852 w 12192000"/>
              <a:gd name="connsiteY165" fmla="*/ 161953 h 4939827"/>
              <a:gd name="connsiteX166" fmla="*/ 6408386 w 12192000"/>
              <a:gd name="connsiteY166" fmla="*/ 157590 h 4939827"/>
              <a:gd name="connsiteX167" fmla="*/ 6531386 w 12192000"/>
              <a:gd name="connsiteY167" fmla="*/ 156103 h 4939827"/>
              <a:gd name="connsiteX168" fmla="*/ 6721509 w 12192000"/>
              <a:gd name="connsiteY168" fmla="*/ 54829 h 4939827"/>
              <a:gd name="connsiteX169" fmla="*/ 6947884 w 12192000"/>
              <a:gd name="connsiteY169" fmla="*/ 47587 h 4939827"/>
              <a:gd name="connsiteX170" fmla="*/ 6965101 w 12192000"/>
              <a:gd name="connsiteY170" fmla="*/ 25718 h 4939827"/>
              <a:gd name="connsiteX171" fmla="*/ 6986370 w 12192000"/>
              <a:gd name="connsiteY171" fmla="*/ 12659 h 4939827"/>
              <a:gd name="connsiteX172" fmla="*/ 6989536 w 12192000"/>
              <a:gd name="connsiteY172" fmla="*/ 14528 h 4939827"/>
              <a:gd name="connsiteX173" fmla="*/ 7015933 w 12192000"/>
              <a:gd name="connsiteY173" fmla="*/ 9653 h 4939827"/>
              <a:gd name="connsiteX174" fmla="*/ 7020592 w 12192000"/>
              <a:gd name="connsiteY174" fmla="*/ 1651 h 4939827"/>
              <a:gd name="connsiteX175" fmla="*/ 7025905 w 12192000"/>
              <a:gd name="connsiteY175"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680829 w 12192000"/>
              <a:gd name="connsiteY145" fmla="*/ 287953 h 4939827"/>
              <a:gd name="connsiteX146" fmla="*/ 4807427 w 12192000"/>
              <a:gd name="connsiteY146" fmla="*/ 276835 h 4939827"/>
              <a:gd name="connsiteX147" fmla="*/ 5028933 w 12192000"/>
              <a:gd name="connsiteY147" fmla="*/ 183887 h 4939827"/>
              <a:gd name="connsiteX148" fmla="*/ 5093642 w 12192000"/>
              <a:gd name="connsiteY148" fmla="*/ 177214 h 4939827"/>
              <a:gd name="connsiteX149" fmla="*/ 5102642 w 12192000"/>
              <a:gd name="connsiteY149" fmla="*/ 186816 h 4939827"/>
              <a:gd name="connsiteX150" fmla="*/ 5193590 w 12192000"/>
              <a:gd name="connsiteY150" fmla="*/ 136361 h 4939827"/>
              <a:gd name="connsiteX151" fmla="*/ 5323922 w 12192000"/>
              <a:gd name="connsiteY151" fmla="*/ 146332 h 4939827"/>
              <a:gd name="connsiteX152" fmla="*/ 5421860 w 12192000"/>
              <a:gd name="connsiteY152" fmla="*/ 167298 h 4939827"/>
              <a:gd name="connsiteX153" fmla="*/ 5476948 w 12192000"/>
              <a:gd name="connsiteY153" fmla="*/ 173249 h 4939827"/>
              <a:gd name="connsiteX154" fmla="*/ 5516842 w 12192000"/>
              <a:gd name="connsiteY154" fmla="*/ 184018 h 4939827"/>
              <a:gd name="connsiteX155" fmla="*/ 5619415 w 12192000"/>
              <a:gd name="connsiteY155" fmla="*/ 176781 h 4939827"/>
              <a:gd name="connsiteX156" fmla="*/ 5789867 w 12192000"/>
              <a:gd name="connsiteY156" fmla="*/ 150304 h 4939827"/>
              <a:gd name="connsiteX157" fmla="*/ 5825953 w 12192000"/>
              <a:gd name="connsiteY157" fmla="*/ 147907 h 4939827"/>
              <a:gd name="connsiteX158" fmla="*/ 5856168 w 12192000"/>
              <a:gd name="connsiteY158" fmla="*/ 158719 h 4939827"/>
              <a:gd name="connsiteX159" fmla="*/ 5862476 w 12192000"/>
              <a:gd name="connsiteY159" fmla="*/ 172447 h 4939827"/>
              <a:gd name="connsiteX160" fmla="*/ 5882195 w 12192000"/>
              <a:gd name="connsiteY160" fmla="*/ 173195 h 4939827"/>
              <a:gd name="connsiteX161" fmla="*/ 5887271 w 12192000"/>
              <a:gd name="connsiteY161" fmla="*/ 176084 h 4939827"/>
              <a:gd name="connsiteX162" fmla="*/ 5916552 w 12192000"/>
              <a:gd name="connsiteY162" fmla="*/ 189955 h 4939827"/>
              <a:gd name="connsiteX163" fmla="*/ 5983240 w 12192000"/>
              <a:gd name="connsiteY163" fmla="*/ 152755 h 4939827"/>
              <a:gd name="connsiteX164" fmla="*/ 6061852 w 12192000"/>
              <a:gd name="connsiteY164" fmla="*/ 161953 h 4939827"/>
              <a:gd name="connsiteX165" fmla="*/ 6408386 w 12192000"/>
              <a:gd name="connsiteY165" fmla="*/ 157590 h 4939827"/>
              <a:gd name="connsiteX166" fmla="*/ 6531386 w 12192000"/>
              <a:gd name="connsiteY166" fmla="*/ 156103 h 4939827"/>
              <a:gd name="connsiteX167" fmla="*/ 6721509 w 12192000"/>
              <a:gd name="connsiteY167" fmla="*/ 54829 h 4939827"/>
              <a:gd name="connsiteX168" fmla="*/ 6947884 w 12192000"/>
              <a:gd name="connsiteY168" fmla="*/ 47587 h 4939827"/>
              <a:gd name="connsiteX169" fmla="*/ 6965101 w 12192000"/>
              <a:gd name="connsiteY169" fmla="*/ 25718 h 4939827"/>
              <a:gd name="connsiteX170" fmla="*/ 6986370 w 12192000"/>
              <a:gd name="connsiteY170" fmla="*/ 12659 h 4939827"/>
              <a:gd name="connsiteX171" fmla="*/ 6989536 w 12192000"/>
              <a:gd name="connsiteY171" fmla="*/ 14528 h 4939827"/>
              <a:gd name="connsiteX172" fmla="*/ 7015933 w 12192000"/>
              <a:gd name="connsiteY172" fmla="*/ 9653 h 4939827"/>
              <a:gd name="connsiteX173" fmla="*/ 7020592 w 12192000"/>
              <a:gd name="connsiteY173" fmla="*/ 1651 h 4939827"/>
              <a:gd name="connsiteX174" fmla="*/ 7025905 w 12192000"/>
              <a:gd name="connsiteY174"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408386 w 12192000"/>
              <a:gd name="connsiteY164" fmla="*/ 157590 h 4939827"/>
              <a:gd name="connsiteX165" fmla="*/ 6531386 w 12192000"/>
              <a:gd name="connsiteY165" fmla="*/ 156103 h 4939827"/>
              <a:gd name="connsiteX166" fmla="*/ 6721509 w 12192000"/>
              <a:gd name="connsiteY166" fmla="*/ 54829 h 4939827"/>
              <a:gd name="connsiteX167" fmla="*/ 6947884 w 12192000"/>
              <a:gd name="connsiteY167" fmla="*/ 47587 h 4939827"/>
              <a:gd name="connsiteX168" fmla="*/ 6965101 w 12192000"/>
              <a:gd name="connsiteY168" fmla="*/ 25718 h 4939827"/>
              <a:gd name="connsiteX169" fmla="*/ 6986370 w 12192000"/>
              <a:gd name="connsiteY169" fmla="*/ 12659 h 4939827"/>
              <a:gd name="connsiteX170" fmla="*/ 6989536 w 12192000"/>
              <a:gd name="connsiteY170" fmla="*/ 14528 h 4939827"/>
              <a:gd name="connsiteX171" fmla="*/ 7015933 w 12192000"/>
              <a:gd name="connsiteY171" fmla="*/ 9653 h 4939827"/>
              <a:gd name="connsiteX172" fmla="*/ 7020592 w 12192000"/>
              <a:gd name="connsiteY172" fmla="*/ 1651 h 4939827"/>
              <a:gd name="connsiteX173" fmla="*/ 7025905 w 12192000"/>
              <a:gd name="connsiteY173"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721509 w 12192000"/>
              <a:gd name="connsiteY165" fmla="*/ 54829 h 4939827"/>
              <a:gd name="connsiteX166" fmla="*/ 6947884 w 12192000"/>
              <a:gd name="connsiteY166" fmla="*/ 47587 h 4939827"/>
              <a:gd name="connsiteX167" fmla="*/ 6965101 w 12192000"/>
              <a:gd name="connsiteY167" fmla="*/ 25718 h 4939827"/>
              <a:gd name="connsiteX168" fmla="*/ 6986370 w 12192000"/>
              <a:gd name="connsiteY168" fmla="*/ 12659 h 4939827"/>
              <a:gd name="connsiteX169" fmla="*/ 6989536 w 12192000"/>
              <a:gd name="connsiteY169" fmla="*/ 14528 h 4939827"/>
              <a:gd name="connsiteX170" fmla="*/ 7015933 w 12192000"/>
              <a:gd name="connsiteY170" fmla="*/ 9653 h 4939827"/>
              <a:gd name="connsiteX171" fmla="*/ 7020592 w 12192000"/>
              <a:gd name="connsiteY171" fmla="*/ 1651 h 4939827"/>
              <a:gd name="connsiteX172" fmla="*/ 7025905 w 12192000"/>
              <a:gd name="connsiteY172"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947884 w 12192000"/>
              <a:gd name="connsiteY165" fmla="*/ 47587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415830 w 12192000"/>
              <a:gd name="connsiteY164" fmla="*/ 136006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152287 w 12192000"/>
              <a:gd name="connsiteY163" fmla="*/ 116736 h 4939827"/>
              <a:gd name="connsiteX164" fmla="*/ 6415830 w 12192000"/>
              <a:gd name="connsiteY164" fmla="*/ 136006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965101 w 12192000"/>
              <a:gd name="connsiteY165" fmla="*/ 25718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965101 w 12192000"/>
              <a:gd name="connsiteY165" fmla="*/ 25718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21577 w 12192000"/>
              <a:gd name="connsiteY160" fmla="*/ 169858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56458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21577 w 12192000"/>
              <a:gd name="connsiteY160" fmla="*/ 169858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4028476 w 12192000"/>
              <a:gd name="connsiteY136" fmla="*/ 223679 h 4939827"/>
              <a:gd name="connsiteX137" fmla="*/ 4191582 w 12192000"/>
              <a:gd name="connsiteY137" fmla="*/ 238952 h 4939827"/>
              <a:gd name="connsiteX138" fmla="*/ 4251024 w 12192000"/>
              <a:gd name="connsiteY138" fmla="*/ 240874 h 4939827"/>
              <a:gd name="connsiteX139" fmla="*/ 4355275 w 12192000"/>
              <a:gd name="connsiteY139" fmla="*/ 260205 h 4939827"/>
              <a:gd name="connsiteX140" fmla="*/ 4423807 w 12192000"/>
              <a:gd name="connsiteY140" fmla="*/ 270366 h 4939827"/>
              <a:gd name="connsiteX141" fmla="*/ 4558432 w 12192000"/>
              <a:gd name="connsiteY141" fmla="*/ 269194 h 4939827"/>
              <a:gd name="connsiteX142" fmla="*/ 4635061 w 12192000"/>
              <a:gd name="connsiteY142" fmla="*/ 280682 h 4939827"/>
              <a:gd name="connsiteX143" fmla="*/ 4807427 w 12192000"/>
              <a:gd name="connsiteY143" fmla="*/ 276835 h 4939827"/>
              <a:gd name="connsiteX144" fmla="*/ 5028933 w 12192000"/>
              <a:gd name="connsiteY144" fmla="*/ 183887 h 4939827"/>
              <a:gd name="connsiteX145" fmla="*/ 5093642 w 12192000"/>
              <a:gd name="connsiteY145" fmla="*/ 177214 h 4939827"/>
              <a:gd name="connsiteX146" fmla="*/ 5102642 w 12192000"/>
              <a:gd name="connsiteY146" fmla="*/ 186816 h 4939827"/>
              <a:gd name="connsiteX147" fmla="*/ 5193590 w 12192000"/>
              <a:gd name="connsiteY147" fmla="*/ 156458 h 4939827"/>
              <a:gd name="connsiteX148" fmla="*/ 5323922 w 12192000"/>
              <a:gd name="connsiteY148" fmla="*/ 146332 h 4939827"/>
              <a:gd name="connsiteX149" fmla="*/ 5421860 w 12192000"/>
              <a:gd name="connsiteY149" fmla="*/ 167298 h 4939827"/>
              <a:gd name="connsiteX150" fmla="*/ 5476948 w 12192000"/>
              <a:gd name="connsiteY150" fmla="*/ 173249 h 4939827"/>
              <a:gd name="connsiteX151" fmla="*/ 5516842 w 12192000"/>
              <a:gd name="connsiteY151" fmla="*/ 184018 h 4939827"/>
              <a:gd name="connsiteX152" fmla="*/ 5619415 w 12192000"/>
              <a:gd name="connsiteY152" fmla="*/ 176781 h 4939827"/>
              <a:gd name="connsiteX153" fmla="*/ 5789867 w 12192000"/>
              <a:gd name="connsiteY153" fmla="*/ 150304 h 4939827"/>
              <a:gd name="connsiteX154" fmla="*/ 5825953 w 12192000"/>
              <a:gd name="connsiteY154" fmla="*/ 147907 h 4939827"/>
              <a:gd name="connsiteX155" fmla="*/ 5856168 w 12192000"/>
              <a:gd name="connsiteY155" fmla="*/ 158719 h 4939827"/>
              <a:gd name="connsiteX156" fmla="*/ 5862476 w 12192000"/>
              <a:gd name="connsiteY156" fmla="*/ 172447 h 4939827"/>
              <a:gd name="connsiteX157" fmla="*/ 5882195 w 12192000"/>
              <a:gd name="connsiteY157" fmla="*/ 173195 h 4939827"/>
              <a:gd name="connsiteX158" fmla="*/ 5887271 w 12192000"/>
              <a:gd name="connsiteY158" fmla="*/ 176084 h 4939827"/>
              <a:gd name="connsiteX159" fmla="*/ 5921577 w 12192000"/>
              <a:gd name="connsiteY159" fmla="*/ 169858 h 4939827"/>
              <a:gd name="connsiteX160" fmla="*/ 5983240 w 12192000"/>
              <a:gd name="connsiteY160" fmla="*/ 152755 h 4939827"/>
              <a:gd name="connsiteX161" fmla="*/ 6152287 w 12192000"/>
              <a:gd name="connsiteY161" fmla="*/ 116736 h 4939827"/>
              <a:gd name="connsiteX162" fmla="*/ 6415830 w 12192000"/>
              <a:gd name="connsiteY162" fmla="*/ 136006 h 4939827"/>
              <a:gd name="connsiteX163" fmla="*/ 6756965 w 12192000"/>
              <a:gd name="connsiteY163" fmla="*/ 57636 h 4939827"/>
              <a:gd name="connsiteX164" fmla="*/ 6819400 w 12192000"/>
              <a:gd name="connsiteY164" fmla="*/ 30742 h 4939827"/>
              <a:gd name="connsiteX165" fmla="*/ 6986370 w 12192000"/>
              <a:gd name="connsiteY165" fmla="*/ 12659 h 4939827"/>
              <a:gd name="connsiteX166" fmla="*/ 6989536 w 12192000"/>
              <a:gd name="connsiteY166" fmla="*/ 14528 h 4939827"/>
              <a:gd name="connsiteX167" fmla="*/ 7015933 w 12192000"/>
              <a:gd name="connsiteY167" fmla="*/ 9653 h 4939827"/>
              <a:gd name="connsiteX168" fmla="*/ 7020592 w 12192000"/>
              <a:gd name="connsiteY168" fmla="*/ 1651 h 4939827"/>
              <a:gd name="connsiteX169" fmla="*/ 7025905 w 12192000"/>
              <a:gd name="connsiteY16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922756 w 12192000"/>
              <a:gd name="connsiteY135" fmla="*/ 194044 h 4939827"/>
              <a:gd name="connsiteX136" fmla="*/ 4028476 w 12192000"/>
              <a:gd name="connsiteY136" fmla="*/ 223679 h 4939827"/>
              <a:gd name="connsiteX137" fmla="*/ 4191582 w 12192000"/>
              <a:gd name="connsiteY137" fmla="*/ 238952 h 4939827"/>
              <a:gd name="connsiteX138" fmla="*/ 4251024 w 12192000"/>
              <a:gd name="connsiteY138" fmla="*/ 240874 h 4939827"/>
              <a:gd name="connsiteX139" fmla="*/ 4355275 w 12192000"/>
              <a:gd name="connsiteY139" fmla="*/ 260205 h 4939827"/>
              <a:gd name="connsiteX140" fmla="*/ 4423807 w 12192000"/>
              <a:gd name="connsiteY140" fmla="*/ 270366 h 4939827"/>
              <a:gd name="connsiteX141" fmla="*/ 4558432 w 12192000"/>
              <a:gd name="connsiteY141" fmla="*/ 269194 h 4939827"/>
              <a:gd name="connsiteX142" fmla="*/ 4635061 w 12192000"/>
              <a:gd name="connsiteY142" fmla="*/ 280682 h 4939827"/>
              <a:gd name="connsiteX143" fmla="*/ 4807427 w 12192000"/>
              <a:gd name="connsiteY143" fmla="*/ 276835 h 4939827"/>
              <a:gd name="connsiteX144" fmla="*/ 5028933 w 12192000"/>
              <a:gd name="connsiteY144" fmla="*/ 183887 h 4939827"/>
              <a:gd name="connsiteX145" fmla="*/ 5093642 w 12192000"/>
              <a:gd name="connsiteY145" fmla="*/ 177214 h 4939827"/>
              <a:gd name="connsiteX146" fmla="*/ 5102642 w 12192000"/>
              <a:gd name="connsiteY146" fmla="*/ 186816 h 4939827"/>
              <a:gd name="connsiteX147" fmla="*/ 5193590 w 12192000"/>
              <a:gd name="connsiteY147" fmla="*/ 156458 h 4939827"/>
              <a:gd name="connsiteX148" fmla="*/ 5323922 w 12192000"/>
              <a:gd name="connsiteY148" fmla="*/ 146332 h 4939827"/>
              <a:gd name="connsiteX149" fmla="*/ 5421860 w 12192000"/>
              <a:gd name="connsiteY149" fmla="*/ 167298 h 4939827"/>
              <a:gd name="connsiteX150" fmla="*/ 5476948 w 12192000"/>
              <a:gd name="connsiteY150" fmla="*/ 173249 h 4939827"/>
              <a:gd name="connsiteX151" fmla="*/ 5516842 w 12192000"/>
              <a:gd name="connsiteY151" fmla="*/ 184018 h 4939827"/>
              <a:gd name="connsiteX152" fmla="*/ 5619415 w 12192000"/>
              <a:gd name="connsiteY152" fmla="*/ 176781 h 4939827"/>
              <a:gd name="connsiteX153" fmla="*/ 5789867 w 12192000"/>
              <a:gd name="connsiteY153" fmla="*/ 150304 h 4939827"/>
              <a:gd name="connsiteX154" fmla="*/ 5825953 w 12192000"/>
              <a:gd name="connsiteY154" fmla="*/ 147907 h 4939827"/>
              <a:gd name="connsiteX155" fmla="*/ 5856168 w 12192000"/>
              <a:gd name="connsiteY155" fmla="*/ 158719 h 4939827"/>
              <a:gd name="connsiteX156" fmla="*/ 5862476 w 12192000"/>
              <a:gd name="connsiteY156" fmla="*/ 172447 h 4939827"/>
              <a:gd name="connsiteX157" fmla="*/ 5882195 w 12192000"/>
              <a:gd name="connsiteY157" fmla="*/ 173195 h 4939827"/>
              <a:gd name="connsiteX158" fmla="*/ 5887271 w 12192000"/>
              <a:gd name="connsiteY158" fmla="*/ 176084 h 4939827"/>
              <a:gd name="connsiteX159" fmla="*/ 5921577 w 12192000"/>
              <a:gd name="connsiteY159" fmla="*/ 169858 h 4939827"/>
              <a:gd name="connsiteX160" fmla="*/ 5983240 w 12192000"/>
              <a:gd name="connsiteY160" fmla="*/ 152755 h 4939827"/>
              <a:gd name="connsiteX161" fmla="*/ 6152287 w 12192000"/>
              <a:gd name="connsiteY161" fmla="*/ 116736 h 4939827"/>
              <a:gd name="connsiteX162" fmla="*/ 6415830 w 12192000"/>
              <a:gd name="connsiteY162" fmla="*/ 136006 h 4939827"/>
              <a:gd name="connsiteX163" fmla="*/ 6756965 w 12192000"/>
              <a:gd name="connsiteY163" fmla="*/ 57636 h 4939827"/>
              <a:gd name="connsiteX164" fmla="*/ 6819400 w 12192000"/>
              <a:gd name="connsiteY164" fmla="*/ 30742 h 4939827"/>
              <a:gd name="connsiteX165" fmla="*/ 6986370 w 12192000"/>
              <a:gd name="connsiteY165" fmla="*/ 12659 h 4939827"/>
              <a:gd name="connsiteX166" fmla="*/ 6989536 w 12192000"/>
              <a:gd name="connsiteY166" fmla="*/ 14528 h 4939827"/>
              <a:gd name="connsiteX167" fmla="*/ 7015933 w 12192000"/>
              <a:gd name="connsiteY167" fmla="*/ 9653 h 4939827"/>
              <a:gd name="connsiteX168" fmla="*/ 7020592 w 12192000"/>
              <a:gd name="connsiteY168" fmla="*/ 1651 h 4939827"/>
              <a:gd name="connsiteX169" fmla="*/ 7025905 w 12192000"/>
              <a:gd name="connsiteY16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98001 w 12192000"/>
              <a:gd name="connsiteY124" fmla="*/ 231941 h 4939827"/>
              <a:gd name="connsiteX125" fmla="*/ 3561557 w 12192000"/>
              <a:gd name="connsiteY125" fmla="*/ 228095 h 4939827"/>
              <a:gd name="connsiteX126" fmla="*/ 3611920 w 12192000"/>
              <a:gd name="connsiteY126" fmla="*/ 218094 h 4939827"/>
              <a:gd name="connsiteX127" fmla="*/ 3620528 w 12192000"/>
              <a:gd name="connsiteY127" fmla="*/ 218788 h 4939827"/>
              <a:gd name="connsiteX128" fmla="*/ 3620766 w 12192000"/>
              <a:gd name="connsiteY128" fmla="*/ 218511 h 4939827"/>
              <a:gd name="connsiteX129" fmla="*/ 3629977 w 12192000"/>
              <a:gd name="connsiteY129" fmla="*/ 218664 h 4939827"/>
              <a:gd name="connsiteX130" fmla="*/ 3636217 w 12192000"/>
              <a:gd name="connsiteY130" fmla="*/ 220048 h 4939827"/>
              <a:gd name="connsiteX131" fmla="*/ 3709484 w 12192000"/>
              <a:gd name="connsiteY131" fmla="*/ 186927 h 4939827"/>
              <a:gd name="connsiteX132" fmla="*/ 3761342 w 12192000"/>
              <a:gd name="connsiteY132" fmla="*/ 177474 h 4939827"/>
              <a:gd name="connsiteX133" fmla="*/ 3799748 w 12192000"/>
              <a:gd name="connsiteY133" fmla="*/ 167154 h 4939827"/>
              <a:gd name="connsiteX134" fmla="*/ 3922756 w 12192000"/>
              <a:gd name="connsiteY134" fmla="*/ 194044 h 4939827"/>
              <a:gd name="connsiteX135" fmla="*/ 4028476 w 12192000"/>
              <a:gd name="connsiteY135" fmla="*/ 223679 h 4939827"/>
              <a:gd name="connsiteX136" fmla="*/ 4191582 w 12192000"/>
              <a:gd name="connsiteY136" fmla="*/ 238952 h 4939827"/>
              <a:gd name="connsiteX137" fmla="*/ 4251024 w 12192000"/>
              <a:gd name="connsiteY137" fmla="*/ 240874 h 4939827"/>
              <a:gd name="connsiteX138" fmla="*/ 4355275 w 12192000"/>
              <a:gd name="connsiteY138" fmla="*/ 260205 h 4939827"/>
              <a:gd name="connsiteX139" fmla="*/ 4423807 w 12192000"/>
              <a:gd name="connsiteY139" fmla="*/ 270366 h 4939827"/>
              <a:gd name="connsiteX140" fmla="*/ 4558432 w 12192000"/>
              <a:gd name="connsiteY140" fmla="*/ 269194 h 4939827"/>
              <a:gd name="connsiteX141" fmla="*/ 4635061 w 12192000"/>
              <a:gd name="connsiteY141" fmla="*/ 280682 h 4939827"/>
              <a:gd name="connsiteX142" fmla="*/ 4807427 w 12192000"/>
              <a:gd name="connsiteY142" fmla="*/ 276835 h 4939827"/>
              <a:gd name="connsiteX143" fmla="*/ 5028933 w 12192000"/>
              <a:gd name="connsiteY143" fmla="*/ 183887 h 4939827"/>
              <a:gd name="connsiteX144" fmla="*/ 5093642 w 12192000"/>
              <a:gd name="connsiteY144" fmla="*/ 177214 h 4939827"/>
              <a:gd name="connsiteX145" fmla="*/ 5102642 w 12192000"/>
              <a:gd name="connsiteY145" fmla="*/ 186816 h 4939827"/>
              <a:gd name="connsiteX146" fmla="*/ 5193590 w 12192000"/>
              <a:gd name="connsiteY146" fmla="*/ 156458 h 4939827"/>
              <a:gd name="connsiteX147" fmla="*/ 5323922 w 12192000"/>
              <a:gd name="connsiteY147" fmla="*/ 146332 h 4939827"/>
              <a:gd name="connsiteX148" fmla="*/ 5421860 w 12192000"/>
              <a:gd name="connsiteY148" fmla="*/ 167298 h 4939827"/>
              <a:gd name="connsiteX149" fmla="*/ 5476948 w 12192000"/>
              <a:gd name="connsiteY149" fmla="*/ 173249 h 4939827"/>
              <a:gd name="connsiteX150" fmla="*/ 5516842 w 12192000"/>
              <a:gd name="connsiteY150" fmla="*/ 184018 h 4939827"/>
              <a:gd name="connsiteX151" fmla="*/ 5619415 w 12192000"/>
              <a:gd name="connsiteY151" fmla="*/ 176781 h 4939827"/>
              <a:gd name="connsiteX152" fmla="*/ 5789867 w 12192000"/>
              <a:gd name="connsiteY152" fmla="*/ 150304 h 4939827"/>
              <a:gd name="connsiteX153" fmla="*/ 5825953 w 12192000"/>
              <a:gd name="connsiteY153" fmla="*/ 147907 h 4939827"/>
              <a:gd name="connsiteX154" fmla="*/ 5856168 w 12192000"/>
              <a:gd name="connsiteY154" fmla="*/ 158719 h 4939827"/>
              <a:gd name="connsiteX155" fmla="*/ 5862476 w 12192000"/>
              <a:gd name="connsiteY155" fmla="*/ 172447 h 4939827"/>
              <a:gd name="connsiteX156" fmla="*/ 5882195 w 12192000"/>
              <a:gd name="connsiteY156" fmla="*/ 173195 h 4939827"/>
              <a:gd name="connsiteX157" fmla="*/ 5887271 w 12192000"/>
              <a:gd name="connsiteY157" fmla="*/ 176084 h 4939827"/>
              <a:gd name="connsiteX158" fmla="*/ 5921577 w 12192000"/>
              <a:gd name="connsiteY158" fmla="*/ 169858 h 4939827"/>
              <a:gd name="connsiteX159" fmla="*/ 5983240 w 12192000"/>
              <a:gd name="connsiteY159" fmla="*/ 152755 h 4939827"/>
              <a:gd name="connsiteX160" fmla="*/ 6152287 w 12192000"/>
              <a:gd name="connsiteY160" fmla="*/ 116736 h 4939827"/>
              <a:gd name="connsiteX161" fmla="*/ 6415830 w 12192000"/>
              <a:gd name="connsiteY161" fmla="*/ 136006 h 4939827"/>
              <a:gd name="connsiteX162" fmla="*/ 6756965 w 12192000"/>
              <a:gd name="connsiteY162" fmla="*/ 57636 h 4939827"/>
              <a:gd name="connsiteX163" fmla="*/ 6819400 w 12192000"/>
              <a:gd name="connsiteY163" fmla="*/ 30742 h 4939827"/>
              <a:gd name="connsiteX164" fmla="*/ 6986370 w 12192000"/>
              <a:gd name="connsiteY164" fmla="*/ 12659 h 4939827"/>
              <a:gd name="connsiteX165" fmla="*/ 6989536 w 12192000"/>
              <a:gd name="connsiteY165" fmla="*/ 14528 h 4939827"/>
              <a:gd name="connsiteX166" fmla="*/ 7015933 w 12192000"/>
              <a:gd name="connsiteY166" fmla="*/ 9653 h 4939827"/>
              <a:gd name="connsiteX167" fmla="*/ 7020592 w 12192000"/>
              <a:gd name="connsiteY167" fmla="*/ 1651 h 4939827"/>
              <a:gd name="connsiteX168" fmla="*/ 7025905 w 12192000"/>
              <a:gd name="connsiteY16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103677 w 12192000"/>
              <a:gd name="connsiteY116" fmla="*/ 209527 h 4939827"/>
              <a:gd name="connsiteX117" fmla="*/ 3126759 w 12192000"/>
              <a:gd name="connsiteY117" fmla="*/ 211226 h 4939827"/>
              <a:gd name="connsiteX118" fmla="*/ 3164020 w 12192000"/>
              <a:gd name="connsiteY118" fmla="*/ 212779 h 4939827"/>
              <a:gd name="connsiteX119" fmla="*/ 3285019 w 12192000"/>
              <a:gd name="connsiteY119" fmla="*/ 220535 h 4939827"/>
              <a:gd name="connsiteX120" fmla="*/ 3365154 w 12192000"/>
              <a:gd name="connsiteY120" fmla="*/ 226416 h 4939827"/>
              <a:gd name="connsiteX121" fmla="*/ 3367507 w 12192000"/>
              <a:gd name="connsiteY121" fmla="*/ 225416 h 4939827"/>
              <a:gd name="connsiteX122" fmla="*/ 3387567 w 12192000"/>
              <a:gd name="connsiteY122" fmla="*/ 227103 h 4939827"/>
              <a:gd name="connsiteX123" fmla="*/ 3498001 w 12192000"/>
              <a:gd name="connsiteY123" fmla="*/ 231941 h 4939827"/>
              <a:gd name="connsiteX124" fmla="*/ 3561557 w 12192000"/>
              <a:gd name="connsiteY124" fmla="*/ 228095 h 4939827"/>
              <a:gd name="connsiteX125" fmla="*/ 3611920 w 12192000"/>
              <a:gd name="connsiteY125" fmla="*/ 218094 h 4939827"/>
              <a:gd name="connsiteX126" fmla="*/ 3620528 w 12192000"/>
              <a:gd name="connsiteY126" fmla="*/ 218788 h 4939827"/>
              <a:gd name="connsiteX127" fmla="*/ 3620766 w 12192000"/>
              <a:gd name="connsiteY127" fmla="*/ 218511 h 4939827"/>
              <a:gd name="connsiteX128" fmla="*/ 3629977 w 12192000"/>
              <a:gd name="connsiteY128" fmla="*/ 218664 h 4939827"/>
              <a:gd name="connsiteX129" fmla="*/ 3636217 w 12192000"/>
              <a:gd name="connsiteY129" fmla="*/ 220048 h 4939827"/>
              <a:gd name="connsiteX130" fmla="*/ 3709484 w 12192000"/>
              <a:gd name="connsiteY130" fmla="*/ 186927 h 4939827"/>
              <a:gd name="connsiteX131" fmla="*/ 3761342 w 12192000"/>
              <a:gd name="connsiteY131" fmla="*/ 177474 h 4939827"/>
              <a:gd name="connsiteX132" fmla="*/ 3799748 w 12192000"/>
              <a:gd name="connsiteY132" fmla="*/ 167154 h 4939827"/>
              <a:gd name="connsiteX133" fmla="*/ 3922756 w 12192000"/>
              <a:gd name="connsiteY133" fmla="*/ 194044 h 4939827"/>
              <a:gd name="connsiteX134" fmla="*/ 4028476 w 12192000"/>
              <a:gd name="connsiteY134" fmla="*/ 223679 h 4939827"/>
              <a:gd name="connsiteX135" fmla="*/ 4191582 w 12192000"/>
              <a:gd name="connsiteY135" fmla="*/ 238952 h 4939827"/>
              <a:gd name="connsiteX136" fmla="*/ 4251024 w 12192000"/>
              <a:gd name="connsiteY136" fmla="*/ 240874 h 4939827"/>
              <a:gd name="connsiteX137" fmla="*/ 4355275 w 12192000"/>
              <a:gd name="connsiteY137" fmla="*/ 260205 h 4939827"/>
              <a:gd name="connsiteX138" fmla="*/ 4423807 w 12192000"/>
              <a:gd name="connsiteY138" fmla="*/ 270366 h 4939827"/>
              <a:gd name="connsiteX139" fmla="*/ 4558432 w 12192000"/>
              <a:gd name="connsiteY139" fmla="*/ 269194 h 4939827"/>
              <a:gd name="connsiteX140" fmla="*/ 4635061 w 12192000"/>
              <a:gd name="connsiteY140" fmla="*/ 280682 h 4939827"/>
              <a:gd name="connsiteX141" fmla="*/ 4807427 w 12192000"/>
              <a:gd name="connsiteY141" fmla="*/ 276835 h 4939827"/>
              <a:gd name="connsiteX142" fmla="*/ 5028933 w 12192000"/>
              <a:gd name="connsiteY142" fmla="*/ 183887 h 4939827"/>
              <a:gd name="connsiteX143" fmla="*/ 5093642 w 12192000"/>
              <a:gd name="connsiteY143" fmla="*/ 177214 h 4939827"/>
              <a:gd name="connsiteX144" fmla="*/ 5102642 w 12192000"/>
              <a:gd name="connsiteY144" fmla="*/ 186816 h 4939827"/>
              <a:gd name="connsiteX145" fmla="*/ 5193590 w 12192000"/>
              <a:gd name="connsiteY145" fmla="*/ 156458 h 4939827"/>
              <a:gd name="connsiteX146" fmla="*/ 5323922 w 12192000"/>
              <a:gd name="connsiteY146" fmla="*/ 146332 h 4939827"/>
              <a:gd name="connsiteX147" fmla="*/ 5421860 w 12192000"/>
              <a:gd name="connsiteY147" fmla="*/ 167298 h 4939827"/>
              <a:gd name="connsiteX148" fmla="*/ 5476948 w 12192000"/>
              <a:gd name="connsiteY148" fmla="*/ 173249 h 4939827"/>
              <a:gd name="connsiteX149" fmla="*/ 5516842 w 12192000"/>
              <a:gd name="connsiteY149" fmla="*/ 184018 h 4939827"/>
              <a:gd name="connsiteX150" fmla="*/ 5619415 w 12192000"/>
              <a:gd name="connsiteY150" fmla="*/ 176781 h 4939827"/>
              <a:gd name="connsiteX151" fmla="*/ 5789867 w 12192000"/>
              <a:gd name="connsiteY151" fmla="*/ 150304 h 4939827"/>
              <a:gd name="connsiteX152" fmla="*/ 5825953 w 12192000"/>
              <a:gd name="connsiteY152" fmla="*/ 147907 h 4939827"/>
              <a:gd name="connsiteX153" fmla="*/ 5856168 w 12192000"/>
              <a:gd name="connsiteY153" fmla="*/ 158719 h 4939827"/>
              <a:gd name="connsiteX154" fmla="*/ 5862476 w 12192000"/>
              <a:gd name="connsiteY154" fmla="*/ 172447 h 4939827"/>
              <a:gd name="connsiteX155" fmla="*/ 5882195 w 12192000"/>
              <a:gd name="connsiteY155" fmla="*/ 173195 h 4939827"/>
              <a:gd name="connsiteX156" fmla="*/ 5887271 w 12192000"/>
              <a:gd name="connsiteY156" fmla="*/ 176084 h 4939827"/>
              <a:gd name="connsiteX157" fmla="*/ 5921577 w 12192000"/>
              <a:gd name="connsiteY157" fmla="*/ 169858 h 4939827"/>
              <a:gd name="connsiteX158" fmla="*/ 5983240 w 12192000"/>
              <a:gd name="connsiteY158" fmla="*/ 152755 h 4939827"/>
              <a:gd name="connsiteX159" fmla="*/ 6152287 w 12192000"/>
              <a:gd name="connsiteY159" fmla="*/ 116736 h 4939827"/>
              <a:gd name="connsiteX160" fmla="*/ 6415830 w 12192000"/>
              <a:gd name="connsiteY160" fmla="*/ 136006 h 4939827"/>
              <a:gd name="connsiteX161" fmla="*/ 6756965 w 12192000"/>
              <a:gd name="connsiteY161" fmla="*/ 57636 h 4939827"/>
              <a:gd name="connsiteX162" fmla="*/ 6819400 w 12192000"/>
              <a:gd name="connsiteY162" fmla="*/ 30742 h 4939827"/>
              <a:gd name="connsiteX163" fmla="*/ 6986370 w 12192000"/>
              <a:gd name="connsiteY163" fmla="*/ 12659 h 4939827"/>
              <a:gd name="connsiteX164" fmla="*/ 6989536 w 12192000"/>
              <a:gd name="connsiteY164" fmla="*/ 14528 h 4939827"/>
              <a:gd name="connsiteX165" fmla="*/ 7015933 w 12192000"/>
              <a:gd name="connsiteY165" fmla="*/ 9653 h 4939827"/>
              <a:gd name="connsiteX166" fmla="*/ 7020592 w 12192000"/>
              <a:gd name="connsiteY166" fmla="*/ 1651 h 4939827"/>
              <a:gd name="connsiteX167" fmla="*/ 7025905 w 12192000"/>
              <a:gd name="connsiteY16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30844 w 12192000"/>
              <a:gd name="connsiteY115" fmla="*/ 225861 h 4939827"/>
              <a:gd name="connsiteX116" fmla="*/ 3103677 w 12192000"/>
              <a:gd name="connsiteY116" fmla="*/ 209527 h 4939827"/>
              <a:gd name="connsiteX117" fmla="*/ 3126759 w 12192000"/>
              <a:gd name="connsiteY117" fmla="*/ 211226 h 4939827"/>
              <a:gd name="connsiteX118" fmla="*/ 3164020 w 12192000"/>
              <a:gd name="connsiteY118" fmla="*/ 212779 h 4939827"/>
              <a:gd name="connsiteX119" fmla="*/ 3285019 w 12192000"/>
              <a:gd name="connsiteY119" fmla="*/ 220535 h 4939827"/>
              <a:gd name="connsiteX120" fmla="*/ 3365154 w 12192000"/>
              <a:gd name="connsiteY120" fmla="*/ 226416 h 4939827"/>
              <a:gd name="connsiteX121" fmla="*/ 3367507 w 12192000"/>
              <a:gd name="connsiteY121" fmla="*/ 225416 h 4939827"/>
              <a:gd name="connsiteX122" fmla="*/ 3387567 w 12192000"/>
              <a:gd name="connsiteY122" fmla="*/ 227103 h 4939827"/>
              <a:gd name="connsiteX123" fmla="*/ 3498001 w 12192000"/>
              <a:gd name="connsiteY123" fmla="*/ 231941 h 4939827"/>
              <a:gd name="connsiteX124" fmla="*/ 3561557 w 12192000"/>
              <a:gd name="connsiteY124" fmla="*/ 228095 h 4939827"/>
              <a:gd name="connsiteX125" fmla="*/ 3611920 w 12192000"/>
              <a:gd name="connsiteY125" fmla="*/ 218094 h 4939827"/>
              <a:gd name="connsiteX126" fmla="*/ 3620528 w 12192000"/>
              <a:gd name="connsiteY126" fmla="*/ 218788 h 4939827"/>
              <a:gd name="connsiteX127" fmla="*/ 3620766 w 12192000"/>
              <a:gd name="connsiteY127" fmla="*/ 218511 h 4939827"/>
              <a:gd name="connsiteX128" fmla="*/ 3629977 w 12192000"/>
              <a:gd name="connsiteY128" fmla="*/ 218664 h 4939827"/>
              <a:gd name="connsiteX129" fmla="*/ 3636217 w 12192000"/>
              <a:gd name="connsiteY129" fmla="*/ 220048 h 4939827"/>
              <a:gd name="connsiteX130" fmla="*/ 3709484 w 12192000"/>
              <a:gd name="connsiteY130" fmla="*/ 186927 h 4939827"/>
              <a:gd name="connsiteX131" fmla="*/ 3761342 w 12192000"/>
              <a:gd name="connsiteY131" fmla="*/ 177474 h 4939827"/>
              <a:gd name="connsiteX132" fmla="*/ 3799748 w 12192000"/>
              <a:gd name="connsiteY132" fmla="*/ 167154 h 4939827"/>
              <a:gd name="connsiteX133" fmla="*/ 3922756 w 12192000"/>
              <a:gd name="connsiteY133" fmla="*/ 194044 h 4939827"/>
              <a:gd name="connsiteX134" fmla="*/ 4028476 w 12192000"/>
              <a:gd name="connsiteY134" fmla="*/ 223679 h 4939827"/>
              <a:gd name="connsiteX135" fmla="*/ 4191582 w 12192000"/>
              <a:gd name="connsiteY135" fmla="*/ 238952 h 4939827"/>
              <a:gd name="connsiteX136" fmla="*/ 4251024 w 12192000"/>
              <a:gd name="connsiteY136" fmla="*/ 240874 h 4939827"/>
              <a:gd name="connsiteX137" fmla="*/ 4355275 w 12192000"/>
              <a:gd name="connsiteY137" fmla="*/ 260205 h 4939827"/>
              <a:gd name="connsiteX138" fmla="*/ 4423807 w 12192000"/>
              <a:gd name="connsiteY138" fmla="*/ 270366 h 4939827"/>
              <a:gd name="connsiteX139" fmla="*/ 4558432 w 12192000"/>
              <a:gd name="connsiteY139" fmla="*/ 269194 h 4939827"/>
              <a:gd name="connsiteX140" fmla="*/ 4635061 w 12192000"/>
              <a:gd name="connsiteY140" fmla="*/ 280682 h 4939827"/>
              <a:gd name="connsiteX141" fmla="*/ 4807427 w 12192000"/>
              <a:gd name="connsiteY141" fmla="*/ 276835 h 4939827"/>
              <a:gd name="connsiteX142" fmla="*/ 5028933 w 12192000"/>
              <a:gd name="connsiteY142" fmla="*/ 183887 h 4939827"/>
              <a:gd name="connsiteX143" fmla="*/ 5093642 w 12192000"/>
              <a:gd name="connsiteY143" fmla="*/ 177214 h 4939827"/>
              <a:gd name="connsiteX144" fmla="*/ 5102642 w 12192000"/>
              <a:gd name="connsiteY144" fmla="*/ 186816 h 4939827"/>
              <a:gd name="connsiteX145" fmla="*/ 5193590 w 12192000"/>
              <a:gd name="connsiteY145" fmla="*/ 156458 h 4939827"/>
              <a:gd name="connsiteX146" fmla="*/ 5323922 w 12192000"/>
              <a:gd name="connsiteY146" fmla="*/ 146332 h 4939827"/>
              <a:gd name="connsiteX147" fmla="*/ 5421860 w 12192000"/>
              <a:gd name="connsiteY147" fmla="*/ 167298 h 4939827"/>
              <a:gd name="connsiteX148" fmla="*/ 5476948 w 12192000"/>
              <a:gd name="connsiteY148" fmla="*/ 173249 h 4939827"/>
              <a:gd name="connsiteX149" fmla="*/ 5516842 w 12192000"/>
              <a:gd name="connsiteY149" fmla="*/ 184018 h 4939827"/>
              <a:gd name="connsiteX150" fmla="*/ 5619415 w 12192000"/>
              <a:gd name="connsiteY150" fmla="*/ 176781 h 4939827"/>
              <a:gd name="connsiteX151" fmla="*/ 5789867 w 12192000"/>
              <a:gd name="connsiteY151" fmla="*/ 150304 h 4939827"/>
              <a:gd name="connsiteX152" fmla="*/ 5825953 w 12192000"/>
              <a:gd name="connsiteY152" fmla="*/ 147907 h 4939827"/>
              <a:gd name="connsiteX153" fmla="*/ 5856168 w 12192000"/>
              <a:gd name="connsiteY153" fmla="*/ 158719 h 4939827"/>
              <a:gd name="connsiteX154" fmla="*/ 5862476 w 12192000"/>
              <a:gd name="connsiteY154" fmla="*/ 172447 h 4939827"/>
              <a:gd name="connsiteX155" fmla="*/ 5882195 w 12192000"/>
              <a:gd name="connsiteY155" fmla="*/ 173195 h 4939827"/>
              <a:gd name="connsiteX156" fmla="*/ 5887271 w 12192000"/>
              <a:gd name="connsiteY156" fmla="*/ 176084 h 4939827"/>
              <a:gd name="connsiteX157" fmla="*/ 5921577 w 12192000"/>
              <a:gd name="connsiteY157" fmla="*/ 169858 h 4939827"/>
              <a:gd name="connsiteX158" fmla="*/ 5983240 w 12192000"/>
              <a:gd name="connsiteY158" fmla="*/ 152755 h 4939827"/>
              <a:gd name="connsiteX159" fmla="*/ 6152287 w 12192000"/>
              <a:gd name="connsiteY159" fmla="*/ 116736 h 4939827"/>
              <a:gd name="connsiteX160" fmla="*/ 6415830 w 12192000"/>
              <a:gd name="connsiteY160" fmla="*/ 136006 h 4939827"/>
              <a:gd name="connsiteX161" fmla="*/ 6756965 w 12192000"/>
              <a:gd name="connsiteY161" fmla="*/ 57636 h 4939827"/>
              <a:gd name="connsiteX162" fmla="*/ 6819400 w 12192000"/>
              <a:gd name="connsiteY162" fmla="*/ 30742 h 4939827"/>
              <a:gd name="connsiteX163" fmla="*/ 6986370 w 12192000"/>
              <a:gd name="connsiteY163" fmla="*/ 12659 h 4939827"/>
              <a:gd name="connsiteX164" fmla="*/ 6989536 w 12192000"/>
              <a:gd name="connsiteY164" fmla="*/ 14528 h 4939827"/>
              <a:gd name="connsiteX165" fmla="*/ 7015933 w 12192000"/>
              <a:gd name="connsiteY165" fmla="*/ 9653 h 4939827"/>
              <a:gd name="connsiteX166" fmla="*/ 7020592 w 12192000"/>
              <a:gd name="connsiteY166" fmla="*/ 1651 h 4939827"/>
              <a:gd name="connsiteX167" fmla="*/ 7025905 w 12192000"/>
              <a:gd name="connsiteY16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3030844 w 12192000"/>
              <a:gd name="connsiteY114" fmla="*/ 225861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87089 w 12192000"/>
              <a:gd name="connsiteY55" fmla="*/ 303891 h 4939827"/>
              <a:gd name="connsiteX56" fmla="*/ 9371484 w 12192000"/>
              <a:gd name="connsiteY56" fmla="*/ 329634 h 4939827"/>
              <a:gd name="connsiteX57" fmla="*/ 9404829 w 12192000"/>
              <a:gd name="connsiteY57" fmla="*/ 339038 h 4939827"/>
              <a:gd name="connsiteX58" fmla="*/ 9427021 w 12192000"/>
              <a:gd name="connsiteY58" fmla="*/ 358784 h 4939827"/>
              <a:gd name="connsiteX59" fmla="*/ 9670844 w 12192000"/>
              <a:gd name="connsiteY59" fmla="*/ 405128 h 4939827"/>
              <a:gd name="connsiteX60" fmla="*/ 9816083 w 12192000"/>
              <a:gd name="connsiteY60" fmla="*/ 416573 h 4939827"/>
              <a:gd name="connsiteX61" fmla="*/ 9936741 w 12192000"/>
              <a:gd name="connsiteY61" fmla="*/ 437044 h 4939827"/>
              <a:gd name="connsiteX62" fmla="*/ 10050093 w 12192000"/>
              <a:gd name="connsiteY62" fmla="*/ 443783 h 4939827"/>
              <a:gd name="connsiteX63" fmla="*/ 10130090 w 12192000"/>
              <a:gd name="connsiteY63" fmla="*/ 459520 h 4939827"/>
              <a:gd name="connsiteX64" fmla="*/ 10173456 w 12192000"/>
              <a:gd name="connsiteY64" fmla="*/ 457749 h 4939827"/>
              <a:gd name="connsiteX65" fmla="*/ 10218232 w 12192000"/>
              <a:gd name="connsiteY65" fmla="*/ 459820 h 4939827"/>
              <a:gd name="connsiteX66" fmla="*/ 10354176 w 12192000"/>
              <a:gd name="connsiteY66" fmla="*/ 471377 h 4939827"/>
              <a:gd name="connsiteX67" fmla="*/ 10430681 w 12192000"/>
              <a:gd name="connsiteY67" fmla="*/ 481226 h 4939827"/>
              <a:gd name="connsiteX68" fmla="*/ 10478169 w 12192000"/>
              <a:gd name="connsiteY68" fmla="*/ 481774 h 4939827"/>
              <a:gd name="connsiteX69" fmla="*/ 10540907 w 12192000"/>
              <a:gd name="connsiteY69" fmla="*/ 485607 h 4939827"/>
              <a:gd name="connsiteX70" fmla="*/ 10614941 w 12192000"/>
              <a:gd name="connsiteY70" fmla="*/ 487592 h 4939827"/>
              <a:gd name="connsiteX71" fmla="*/ 10674098 w 12192000"/>
              <a:gd name="connsiteY71" fmla="*/ 521656 h 4939827"/>
              <a:gd name="connsiteX72" fmla="*/ 10874834 w 12192000"/>
              <a:gd name="connsiteY72" fmla="*/ 574867 h 4939827"/>
              <a:gd name="connsiteX73" fmla="*/ 10944981 w 12192000"/>
              <a:gd name="connsiteY73" fmla="*/ 615042 h 4939827"/>
              <a:gd name="connsiteX74" fmla="*/ 11006376 w 12192000"/>
              <a:gd name="connsiteY74" fmla="*/ 645957 h 4939827"/>
              <a:gd name="connsiteX75" fmla="*/ 11076308 w 12192000"/>
              <a:gd name="connsiteY75" fmla="*/ 675698 h 4939827"/>
              <a:gd name="connsiteX76" fmla="*/ 11148789 w 12192000"/>
              <a:gd name="connsiteY76" fmla="*/ 685041 h 4939827"/>
              <a:gd name="connsiteX77" fmla="*/ 11249129 w 12192000"/>
              <a:gd name="connsiteY77" fmla="*/ 684218 h 4939827"/>
              <a:gd name="connsiteX78" fmla="*/ 11299915 w 12192000"/>
              <a:gd name="connsiteY78" fmla="*/ 692177 h 4939827"/>
              <a:gd name="connsiteX79" fmla="*/ 11386973 w 12192000"/>
              <a:gd name="connsiteY79" fmla="*/ 708209 h 4939827"/>
              <a:gd name="connsiteX80" fmla="*/ 11500105 w 12192000"/>
              <a:gd name="connsiteY80" fmla="*/ 735014 h 4939827"/>
              <a:gd name="connsiteX81" fmla="*/ 11621735 w 12192000"/>
              <a:gd name="connsiteY81" fmla="*/ 789584 h 4939827"/>
              <a:gd name="connsiteX82" fmla="*/ 11691200 w 12192000"/>
              <a:gd name="connsiteY82" fmla="*/ 867902 h 4939827"/>
              <a:gd name="connsiteX83" fmla="*/ 11819427 w 12192000"/>
              <a:gd name="connsiteY83" fmla="*/ 911634 h 4939827"/>
              <a:gd name="connsiteX84" fmla="*/ 11969720 w 12192000"/>
              <a:gd name="connsiteY84" fmla="*/ 964737 h 4939827"/>
              <a:gd name="connsiteX85" fmla="*/ 12055766 w 12192000"/>
              <a:gd name="connsiteY85" fmla="*/ 991268 h 4939827"/>
              <a:gd name="connsiteX86" fmla="*/ 12171539 w 12192000"/>
              <a:gd name="connsiteY86" fmla="*/ 995427 h 4939827"/>
              <a:gd name="connsiteX87" fmla="*/ 12187831 w 12192000"/>
              <a:gd name="connsiteY87" fmla="*/ 996580 h 4939827"/>
              <a:gd name="connsiteX88" fmla="*/ 12192000 w 12192000"/>
              <a:gd name="connsiteY88" fmla="*/ 996726 h 4939827"/>
              <a:gd name="connsiteX89" fmla="*/ 12192000 w 12192000"/>
              <a:gd name="connsiteY89" fmla="*/ 4939827 h 4939827"/>
              <a:gd name="connsiteX90" fmla="*/ 0 w 12192000"/>
              <a:gd name="connsiteY90" fmla="*/ 4939827 h 4939827"/>
              <a:gd name="connsiteX91" fmla="*/ 0 w 12192000"/>
              <a:gd name="connsiteY91" fmla="*/ 512043 h 4939827"/>
              <a:gd name="connsiteX92" fmla="*/ 7381 w 12192000"/>
              <a:gd name="connsiteY92" fmla="*/ 512580 h 4939827"/>
              <a:gd name="connsiteX93" fmla="*/ 100029 w 12192000"/>
              <a:gd name="connsiteY93" fmla="*/ 504758 h 4939827"/>
              <a:gd name="connsiteX94" fmla="*/ 155244 w 12192000"/>
              <a:gd name="connsiteY94" fmla="*/ 525130 h 4939827"/>
              <a:gd name="connsiteX95" fmla="*/ 254366 w 12192000"/>
              <a:gd name="connsiteY95" fmla="*/ 534449 h 4939827"/>
              <a:gd name="connsiteX96" fmla="*/ 447292 w 12192000"/>
              <a:gd name="connsiteY96" fmla="*/ 542725 h 4939827"/>
              <a:gd name="connsiteX97" fmla="*/ 628105 w 12192000"/>
              <a:gd name="connsiteY97" fmla="*/ 547853 h 4939827"/>
              <a:gd name="connsiteX98" fmla="*/ 783146 w 12192000"/>
              <a:gd name="connsiteY98" fmla="*/ 591799 h 4939827"/>
              <a:gd name="connsiteX99" fmla="*/ 1043676 w 12192000"/>
              <a:gd name="connsiteY99" fmla="*/ 591887 h 4939827"/>
              <a:gd name="connsiteX100" fmla="*/ 1281816 w 12192000"/>
              <a:gd name="connsiteY100" fmla="*/ 520946 h 4939827"/>
              <a:gd name="connsiteX101" fmla="*/ 1486347 w 12192000"/>
              <a:gd name="connsiteY101" fmla="*/ 487310 h 4939827"/>
              <a:gd name="connsiteX102" fmla="*/ 1568079 w 12192000"/>
              <a:gd name="connsiteY102" fmla="*/ 462531 h 4939827"/>
              <a:gd name="connsiteX103" fmla="*/ 1622516 w 12192000"/>
              <a:gd name="connsiteY103" fmla="*/ 466058 h 4939827"/>
              <a:gd name="connsiteX104" fmla="*/ 1655457 w 12192000"/>
              <a:gd name="connsiteY104" fmla="*/ 465359 h 4939827"/>
              <a:gd name="connsiteX105" fmla="*/ 1717454 w 12192000"/>
              <a:gd name="connsiteY105" fmla="*/ 417203 h 4939827"/>
              <a:gd name="connsiteX106" fmla="*/ 1913794 w 12192000"/>
              <a:gd name="connsiteY106" fmla="*/ 365255 h 4939827"/>
              <a:gd name="connsiteX107" fmla="*/ 2129762 w 12192000"/>
              <a:gd name="connsiteY107" fmla="*/ 367832 h 4939827"/>
              <a:gd name="connsiteX108" fmla="*/ 2376970 w 12192000"/>
              <a:gd name="connsiteY108" fmla="*/ 350129 h 4939827"/>
              <a:gd name="connsiteX109" fmla="*/ 2480155 w 12192000"/>
              <a:gd name="connsiteY109" fmla="*/ 359227 h 4939827"/>
              <a:gd name="connsiteX110" fmla="*/ 2586782 w 12192000"/>
              <a:gd name="connsiteY110" fmla="*/ 339352 h 4939827"/>
              <a:gd name="connsiteX111" fmla="*/ 2679617 w 12192000"/>
              <a:gd name="connsiteY111" fmla="*/ 305383 h 4939827"/>
              <a:gd name="connsiteX112" fmla="*/ 2788947 w 12192000"/>
              <a:gd name="connsiteY112" fmla="*/ 250375 h 4939827"/>
              <a:gd name="connsiteX113" fmla="*/ 2965530 w 12192000"/>
              <a:gd name="connsiteY113" fmla="*/ 245958 h 4939827"/>
              <a:gd name="connsiteX114" fmla="*/ 3103677 w 12192000"/>
              <a:gd name="connsiteY114" fmla="*/ 209527 h 4939827"/>
              <a:gd name="connsiteX115" fmla="*/ 3126759 w 12192000"/>
              <a:gd name="connsiteY115" fmla="*/ 211226 h 4939827"/>
              <a:gd name="connsiteX116" fmla="*/ 3164020 w 12192000"/>
              <a:gd name="connsiteY116" fmla="*/ 212779 h 4939827"/>
              <a:gd name="connsiteX117" fmla="*/ 3285019 w 12192000"/>
              <a:gd name="connsiteY117" fmla="*/ 220535 h 4939827"/>
              <a:gd name="connsiteX118" fmla="*/ 3365154 w 12192000"/>
              <a:gd name="connsiteY118" fmla="*/ 226416 h 4939827"/>
              <a:gd name="connsiteX119" fmla="*/ 3367507 w 12192000"/>
              <a:gd name="connsiteY119" fmla="*/ 225416 h 4939827"/>
              <a:gd name="connsiteX120" fmla="*/ 3387567 w 12192000"/>
              <a:gd name="connsiteY120" fmla="*/ 227103 h 4939827"/>
              <a:gd name="connsiteX121" fmla="*/ 3498001 w 12192000"/>
              <a:gd name="connsiteY121" fmla="*/ 231941 h 4939827"/>
              <a:gd name="connsiteX122" fmla="*/ 3561557 w 12192000"/>
              <a:gd name="connsiteY122" fmla="*/ 228095 h 4939827"/>
              <a:gd name="connsiteX123" fmla="*/ 3611920 w 12192000"/>
              <a:gd name="connsiteY123" fmla="*/ 218094 h 4939827"/>
              <a:gd name="connsiteX124" fmla="*/ 3620528 w 12192000"/>
              <a:gd name="connsiteY124" fmla="*/ 218788 h 4939827"/>
              <a:gd name="connsiteX125" fmla="*/ 3620766 w 12192000"/>
              <a:gd name="connsiteY125" fmla="*/ 218511 h 4939827"/>
              <a:gd name="connsiteX126" fmla="*/ 3629977 w 12192000"/>
              <a:gd name="connsiteY126" fmla="*/ 218664 h 4939827"/>
              <a:gd name="connsiteX127" fmla="*/ 3636217 w 12192000"/>
              <a:gd name="connsiteY127" fmla="*/ 220048 h 4939827"/>
              <a:gd name="connsiteX128" fmla="*/ 3709484 w 12192000"/>
              <a:gd name="connsiteY128" fmla="*/ 186927 h 4939827"/>
              <a:gd name="connsiteX129" fmla="*/ 3761342 w 12192000"/>
              <a:gd name="connsiteY129" fmla="*/ 177474 h 4939827"/>
              <a:gd name="connsiteX130" fmla="*/ 3799748 w 12192000"/>
              <a:gd name="connsiteY130" fmla="*/ 167154 h 4939827"/>
              <a:gd name="connsiteX131" fmla="*/ 3922756 w 12192000"/>
              <a:gd name="connsiteY131" fmla="*/ 194044 h 4939827"/>
              <a:gd name="connsiteX132" fmla="*/ 4028476 w 12192000"/>
              <a:gd name="connsiteY132" fmla="*/ 223679 h 4939827"/>
              <a:gd name="connsiteX133" fmla="*/ 4191582 w 12192000"/>
              <a:gd name="connsiteY133" fmla="*/ 238952 h 4939827"/>
              <a:gd name="connsiteX134" fmla="*/ 4251024 w 12192000"/>
              <a:gd name="connsiteY134" fmla="*/ 240874 h 4939827"/>
              <a:gd name="connsiteX135" fmla="*/ 4355275 w 12192000"/>
              <a:gd name="connsiteY135" fmla="*/ 260205 h 4939827"/>
              <a:gd name="connsiteX136" fmla="*/ 4423807 w 12192000"/>
              <a:gd name="connsiteY136" fmla="*/ 270366 h 4939827"/>
              <a:gd name="connsiteX137" fmla="*/ 4558432 w 12192000"/>
              <a:gd name="connsiteY137" fmla="*/ 269194 h 4939827"/>
              <a:gd name="connsiteX138" fmla="*/ 4635061 w 12192000"/>
              <a:gd name="connsiteY138" fmla="*/ 280682 h 4939827"/>
              <a:gd name="connsiteX139" fmla="*/ 4807427 w 12192000"/>
              <a:gd name="connsiteY139" fmla="*/ 276835 h 4939827"/>
              <a:gd name="connsiteX140" fmla="*/ 5028933 w 12192000"/>
              <a:gd name="connsiteY140" fmla="*/ 183887 h 4939827"/>
              <a:gd name="connsiteX141" fmla="*/ 5093642 w 12192000"/>
              <a:gd name="connsiteY141" fmla="*/ 177214 h 4939827"/>
              <a:gd name="connsiteX142" fmla="*/ 5102642 w 12192000"/>
              <a:gd name="connsiteY142" fmla="*/ 186816 h 4939827"/>
              <a:gd name="connsiteX143" fmla="*/ 5193590 w 12192000"/>
              <a:gd name="connsiteY143" fmla="*/ 156458 h 4939827"/>
              <a:gd name="connsiteX144" fmla="*/ 5323922 w 12192000"/>
              <a:gd name="connsiteY144" fmla="*/ 146332 h 4939827"/>
              <a:gd name="connsiteX145" fmla="*/ 5421860 w 12192000"/>
              <a:gd name="connsiteY145" fmla="*/ 167298 h 4939827"/>
              <a:gd name="connsiteX146" fmla="*/ 5476948 w 12192000"/>
              <a:gd name="connsiteY146" fmla="*/ 173249 h 4939827"/>
              <a:gd name="connsiteX147" fmla="*/ 5516842 w 12192000"/>
              <a:gd name="connsiteY147" fmla="*/ 184018 h 4939827"/>
              <a:gd name="connsiteX148" fmla="*/ 5619415 w 12192000"/>
              <a:gd name="connsiteY148" fmla="*/ 176781 h 4939827"/>
              <a:gd name="connsiteX149" fmla="*/ 5789867 w 12192000"/>
              <a:gd name="connsiteY149" fmla="*/ 150304 h 4939827"/>
              <a:gd name="connsiteX150" fmla="*/ 5825953 w 12192000"/>
              <a:gd name="connsiteY150" fmla="*/ 147907 h 4939827"/>
              <a:gd name="connsiteX151" fmla="*/ 5856168 w 12192000"/>
              <a:gd name="connsiteY151" fmla="*/ 158719 h 4939827"/>
              <a:gd name="connsiteX152" fmla="*/ 5862476 w 12192000"/>
              <a:gd name="connsiteY152" fmla="*/ 172447 h 4939827"/>
              <a:gd name="connsiteX153" fmla="*/ 5882195 w 12192000"/>
              <a:gd name="connsiteY153" fmla="*/ 173195 h 4939827"/>
              <a:gd name="connsiteX154" fmla="*/ 5887271 w 12192000"/>
              <a:gd name="connsiteY154" fmla="*/ 176084 h 4939827"/>
              <a:gd name="connsiteX155" fmla="*/ 5921577 w 12192000"/>
              <a:gd name="connsiteY155" fmla="*/ 169858 h 4939827"/>
              <a:gd name="connsiteX156" fmla="*/ 5983240 w 12192000"/>
              <a:gd name="connsiteY156" fmla="*/ 152755 h 4939827"/>
              <a:gd name="connsiteX157" fmla="*/ 6152287 w 12192000"/>
              <a:gd name="connsiteY157" fmla="*/ 116736 h 4939827"/>
              <a:gd name="connsiteX158" fmla="*/ 6415830 w 12192000"/>
              <a:gd name="connsiteY158" fmla="*/ 136006 h 4939827"/>
              <a:gd name="connsiteX159" fmla="*/ 6756965 w 12192000"/>
              <a:gd name="connsiteY159" fmla="*/ 57636 h 4939827"/>
              <a:gd name="connsiteX160" fmla="*/ 6819400 w 12192000"/>
              <a:gd name="connsiteY160" fmla="*/ 30742 h 4939827"/>
              <a:gd name="connsiteX161" fmla="*/ 6986370 w 12192000"/>
              <a:gd name="connsiteY161" fmla="*/ 12659 h 4939827"/>
              <a:gd name="connsiteX162" fmla="*/ 6989536 w 12192000"/>
              <a:gd name="connsiteY162" fmla="*/ 14528 h 4939827"/>
              <a:gd name="connsiteX163" fmla="*/ 7015933 w 12192000"/>
              <a:gd name="connsiteY163" fmla="*/ 9653 h 4939827"/>
              <a:gd name="connsiteX164" fmla="*/ 7020592 w 12192000"/>
              <a:gd name="connsiteY164" fmla="*/ 1651 h 4939827"/>
              <a:gd name="connsiteX165" fmla="*/ 7025905 w 12192000"/>
              <a:gd name="connsiteY165"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371484 w 12192000"/>
              <a:gd name="connsiteY55" fmla="*/ 329634 h 4939827"/>
              <a:gd name="connsiteX56" fmla="*/ 9404829 w 12192000"/>
              <a:gd name="connsiteY56" fmla="*/ 339038 h 4939827"/>
              <a:gd name="connsiteX57" fmla="*/ 9427021 w 12192000"/>
              <a:gd name="connsiteY57" fmla="*/ 358784 h 4939827"/>
              <a:gd name="connsiteX58" fmla="*/ 9670844 w 12192000"/>
              <a:gd name="connsiteY58" fmla="*/ 405128 h 4939827"/>
              <a:gd name="connsiteX59" fmla="*/ 9816083 w 12192000"/>
              <a:gd name="connsiteY59" fmla="*/ 416573 h 4939827"/>
              <a:gd name="connsiteX60" fmla="*/ 9936741 w 12192000"/>
              <a:gd name="connsiteY60" fmla="*/ 437044 h 4939827"/>
              <a:gd name="connsiteX61" fmla="*/ 10050093 w 12192000"/>
              <a:gd name="connsiteY61" fmla="*/ 443783 h 4939827"/>
              <a:gd name="connsiteX62" fmla="*/ 10130090 w 12192000"/>
              <a:gd name="connsiteY62" fmla="*/ 459520 h 4939827"/>
              <a:gd name="connsiteX63" fmla="*/ 10173456 w 12192000"/>
              <a:gd name="connsiteY63" fmla="*/ 457749 h 4939827"/>
              <a:gd name="connsiteX64" fmla="*/ 10218232 w 12192000"/>
              <a:gd name="connsiteY64" fmla="*/ 459820 h 4939827"/>
              <a:gd name="connsiteX65" fmla="*/ 10354176 w 12192000"/>
              <a:gd name="connsiteY65" fmla="*/ 471377 h 4939827"/>
              <a:gd name="connsiteX66" fmla="*/ 10430681 w 12192000"/>
              <a:gd name="connsiteY66" fmla="*/ 481226 h 4939827"/>
              <a:gd name="connsiteX67" fmla="*/ 10478169 w 12192000"/>
              <a:gd name="connsiteY67" fmla="*/ 481774 h 4939827"/>
              <a:gd name="connsiteX68" fmla="*/ 10540907 w 12192000"/>
              <a:gd name="connsiteY68" fmla="*/ 485607 h 4939827"/>
              <a:gd name="connsiteX69" fmla="*/ 10614941 w 12192000"/>
              <a:gd name="connsiteY69" fmla="*/ 487592 h 4939827"/>
              <a:gd name="connsiteX70" fmla="*/ 10674098 w 12192000"/>
              <a:gd name="connsiteY70" fmla="*/ 521656 h 4939827"/>
              <a:gd name="connsiteX71" fmla="*/ 10874834 w 12192000"/>
              <a:gd name="connsiteY71" fmla="*/ 574867 h 4939827"/>
              <a:gd name="connsiteX72" fmla="*/ 10944981 w 12192000"/>
              <a:gd name="connsiteY72" fmla="*/ 615042 h 4939827"/>
              <a:gd name="connsiteX73" fmla="*/ 11006376 w 12192000"/>
              <a:gd name="connsiteY73" fmla="*/ 645957 h 4939827"/>
              <a:gd name="connsiteX74" fmla="*/ 11076308 w 12192000"/>
              <a:gd name="connsiteY74" fmla="*/ 675698 h 4939827"/>
              <a:gd name="connsiteX75" fmla="*/ 11148789 w 12192000"/>
              <a:gd name="connsiteY75" fmla="*/ 685041 h 4939827"/>
              <a:gd name="connsiteX76" fmla="*/ 11249129 w 12192000"/>
              <a:gd name="connsiteY76" fmla="*/ 684218 h 4939827"/>
              <a:gd name="connsiteX77" fmla="*/ 11299915 w 12192000"/>
              <a:gd name="connsiteY77" fmla="*/ 692177 h 4939827"/>
              <a:gd name="connsiteX78" fmla="*/ 11386973 w 12192000"/>
              <a:gd name="connsiteY78" fmla="*/ 708209 h 4939827"/>
              <a:gd name="connsiteX79" fmla="*/ 11500105 w 12192000"/>
              <a:gd name="connsiteY79" fmla="*/ 735014 h 4939827"/>
              <a:gd name="connsiteX80" fmla="*/ 11621735 w 12192000"/>
              <a:gd name="connsiteY80" fmla="*/ 789584 h 4939827"/>
              <a:gd name="connsiteX81" fmla="*/ 11691200 w 12192000"/>
              <a:gd name="connsiteY81" fmla="*/ 867902 h 4939827"/>
              <a:gd name="connsiteX82" fmla="*/ 11819427 w 12192000"/>
              <a:gd name="connsiteY82" fmla="*/ 911634 h 4939827"/>
              <a:gd name="connsiteX83" fmla="*/ 11969720 w 12192000"/>
              <a:gd name="connsiteY83" fmla="*/ 964737 h 4939827"/>
              <a:gd name="connsiteX84" fmla="*/ 12055766 w 12192000"/>
              <a:gd name="connsiteY84" fmla="*/ 991268 h 4939827"/>
              <a:gd name="connsiteX85" fmla="*/ 12171539 w 12192000"/>
              <a:gd name="connsiteY85" fmla="*/ 995427 h 4939827"/>
              <a:gd name="connsiteX86" fmla="*/ 12187831 w 12192000"/>
              <a:gd name="connsiteY86" fmla="*/ 996580 h 4939827"/>
              <a:gd name="connsiteX87" fmla="*/ 12192000 w 12192000"/>
              <a:gd name="connsiteY87" fmla="*/ 996726 h 4939827"/>
              <a:gd name="connsiteX88" fmla="*/ 12192000 w 12192000"/>
              <a:gd name="connsiteY88" fmla="*/ 4939827 h 4939827"/>
              <a:gd name="connsiteX89" fmla="*/ 0 w 12192000"/>
              <a:gd name="connsiteY89" fmla="*/ 4939827 h 4939827"/>
              <a:gd name="connsiteX90" fmla="*/ 0 w 12192000"/>
              <a:gd name="connsiteY90" fmla="*/ 512043 h 4939827"/>
              <a:gd name="connsiteX91" fmla="*/ 7381 w 12192000"/>
              <a:gd name="connsiteY91" fmla="*/ 512580 h 4939827"/>
              <a:gd name="connsiteX92" fmla="*/ 100029 w 12192000"/>
              <a:gd name="connsiteY92" fmla="*/ 504758 h 4939827"/>
              <a:gd name="connsiteX93" fmla="*/ 155244 w 12192000"/>
              <a:gd name="connsiteY93" fmla="*/ 525130 h 4939827"/>
              <a:gd name="connsiteX94" fmla="*/ 254366 w 12192000"/>
              <a:gd name="connsiteY94" fmla="*/ 534449 h 4939827"/>
              <a:gd name="connsiteX95" fmla="*/ 447292 w 12192000"/>
              <a:gd name="connsiteY95" fmla="*/ 542725 h 4939827"/>
              <a:gd name="connsiteX96" fmla="*/ 628105 w 12192000"/>
              <a:gd name="connsiteY96" fmla="*/ 547853 h 4939827"/>
              <a:gd name="connsiteX97" fmla="*/ 783146 w 12192000"/>
              <a:gd name="connsiteY97" fmla="*/ 591799 h 4939827"/>
              <a:gd name="connsiteX98" fmla="*/ 1043676 w 12192000"/>
              <a:gd name="connsiteY98" fmla="*/ 591887 h 4939827"/>
              <a:gd name="connsiteX99" fmla="*/ 1281816 w 12192000"/>
              <a:gd name="connsiteY99" fmla="*/ 520946 h 4939827"/>
              <a:gd name="connsiteX100" fmla="*/ 1486347 w 12192000"/>
              <a:gd name="connsiteY100" fmla="*/ 487310 h 4939827"/>
              <a:gd name="connsiteX101" fmla="*/ 1568079 w 12192000"/>
              <a:gd name="connsiteY101" fmla="*/ 462531 h 4939827"/>
              <a:gd name="connsiteX102" fmla="*/ 1622516 w 12192000"/>
              <a:gd name="connsiteY102" fmla="*/ 466058 h 4939827"/>
              <a:gd name="connsiteX103" fmla="*/ 1655457 w 12192000"/>
              <a:gd name="connsiteY103" fmla="*/ 465359 h 4939827"/>
              <a:gd name="connsiteX104" fmla="*/ 1717454 w 12192000"/>
              <a:gd name="connsiteY104" fmla="*/ 417203 h 4939827"/>
              <a:gd name="connsiteX105" fmla="*/ 1913794 w 12192000"/>
              <a:gd name="connsiteY105" fmla="*/ 365255 h 4939827"/>
              <a:gd name="connsiteX106" fmla="*/ 2129762 w 12192000"/>
              <a:gd name="connsiteY106" fmla="*/ 367832 h 4939827"/>
              <a:gd name="connsiteX107" fmla="*/ 2376970 w 12192000"/>
              <a:gd name="connsiteY107" fmla="*/ 350129 h 4939827"/>
              <a:gd name="connsiteX108" fmla="*/ 2480155 w 12192000"/>
              <a:gd name="connsiteY108" fmla="*/ 359227 h 4939827"/>
              <a:gd name="connsiteX109" fmla="*/ 2586782 w 12192000"/>
              <a:gd name="connsiteY109" fmla="*/ 339352 h 4939827"/>
              <a:gd name="connsiteX110" fmla="*/ 2679617 w 12192000"/>
              <a:gd name="connsiteY110" fmla="*/ 305383 h 4939827"/>
              <a:gd name="connsiteX111" fmla="*/ 2788947 w 12192000"/>
              <a:gd name="connsiteY111" fmla="*/ 250375 h 4939827"/>
              <a:gd name="connsiteX112" fmla="*/ 2965530 w 12192000"/>
              <a:gd name="connsiteY112" fmla="*/ 245958 h 4939827"/>
              <a:gd name="connsiteX113" fmla="*/ 3103677 w 12192000"/>
              <a:gd name="connsiteY113" fmla="*/ 209527 h 4939827"/>
              <a:gd name="connsiteX114" fmla="*/ 3126759 w 12192000"/>
              <a:gd name="connsiteY114" fmla="*/ 211226 h 4939827"/>
              <a:gd name="connsiteX115" fmla="*/ 3164020 w 12192000"/>
              <a:gd name="connsiteY115" fmla="*/ 212779 h 4939827"/>
              <a:gd name="connsiteX116" fmla="*/ 3285019 w 12192000"/>
              <a:gd name="connsiteY116" fmla="*/ 220535 h 4939827"/>
              <a:gd name="connsiteX117" fmla="*/ 3365154 w 12192000"/>
              <a:gd name="connsiteY117" fmla="*/ 226416 h 4939827"/>
              <a:gd name="connsiteX118" fmla="*/ 3367507 w 12192000"/>
              <a:gd name="connsiteY118" fmla="*/ 225416 h 4939827"/>
              <a:gd name="connsiteX119" fmla="*/ 3387567 w 12192000"/>
              <a:gd name="connsiteY119" fmla="*/ 227103 h 4939827"/>
              <a:gd name="connsiteX120" fmla="*/ 3498001 w 12192000"/>
              <a:gd name="connsiteY120" fmla="*/ 231941 h 4939827"/>
              <a:gd name="connsiteX121" fmla="*/ 3561557 w 12192000"/>
              <a:gd name="connsiteY121" fmla="*/ 228095 h 4939827"/>
              <a:gd name="connsiteX122" fmla="*/ 3611920 w 12192000"/>
              <a:gd name="connsiteY122" fmla="*/ 218094 h 4939827"/>
              <a:gd name="connsiteX123" fmla="*/ 3620528 w 12192000"/>
              <a:gd name="connsiteY123" fmla="*/ 218788 h 4939827"/>
              <a:gd name="connsiteX124" fmla="*/ 3620766 w 12192000"/>
              <a:gd name="connsiteY124" fmla="*/ 218511 h 4939827"/>
              <a:gd name="connsiteX125" fmla="*/ 3629977 w 12192000"/>
              <a:gd name="connsiteY125" fmla="*/ 218664 h 4939827"/>
              <a:gd name="connsiteX126" fmla="*/ 3636217 w 12192000"/>
              <a:gd name="connsiteY126" fmla="*/ 220048 h 4939827"/>
              <a:gd name="connsiteX127" fmla="*/ 3709484 w 12192000"/>
              <a:gd name="connsiteY127" fmla="*/ 186927 h 4939827"/>
              <a:gd name="connsiteX128" fmla="*/ 3761342 w 12192000"/>
              <a:gd name="connsiteY128" fmla="*/ 177474 h 4939827"/>
              <a:gd name="connsiteX129" fmla="*/ 3799748 w 12192000"/>
              <a:gd name="connsiteY129" fmla="*/ 167154 h 4939827"/>
              <a:gd name="connsiteX130" fmla="*/ 3922756 w 12192000"/>
              <a:gd name="connsiteY130" fmla="*/ 194044 h 4939827"/>
              <a:gd name="connsiteX131" fmla="*/ 4028476 w 12192000"/>
              <a:gd name="connsiteY131" fmla="*/ 223679 h 4939827"/>
              <a:gd name="connsiteX132" fmla="*/ 4191582 w 12192000"/>
              <a:gd name="connsiteY132" fmla="*/ 238952 h 4939827"/>
              <a:gd name="connsiteX133" fmla="*/ 4251024 w 12192000"/>
              <a:gd name="connsiteY133" fmla="*/ 240874 h 4939827"/>
              <a:gd name="connsiteX134" fmla="*/ 4355275 w 12192000"/>
              <a:gd name="connsiteY134" fmla="*/ 260205 h 4939827"/>
              <a:gd name="connsiteX135" fmla="*/ 4423807 w 12192000"/>
              <a:gd name="connsiteY135" fmla="*/ 270366 h 4939827"/>
              <a:gd name="connsiteX136" fmla="*/ 4558432 w 12192000"/>
              <a:gd name="connsiteY136" fmla="*/ 269194 h 4939827"/>
              <a:gd name="connsiteX137" fmla="*/ 4635061 w 12192000"/>
              <a:gd name="connsiteY137" fmla="*/ 280682 h 4939827"/>
              <a:gd name="connsiteX138" fmla="*/ 4807427 w 12192000"/>
              <a:gd name="connsiteY138" fmla="*/ 276835 h 4939827"/>
              <a:gd name="connsiteX139" fmla="*/ 5028933 w 12192000"/>
              <a:gd name="connsiteY139" fmla="*/ 183887 h 4939827"/>
              <a:gd name="connsiteX140" fmla="*/ 5093642 w 12192000"/>
              <a:gd name="connsiteY140" fmla="*/ 177214 h 4939827"/>
              <a:gd name="connsiteX141" fmla="*/ 5102642 w 12192000"/>
              <a:gd name="connsiteY141" fmla="*/ 186816 h 4939827"/>
              <a:gd name="connsiteX142" fmla="*/ 5193590 w 12192000"/>
              <a:gd name="connsiteY142" fmla="*/ 156458 h 4939827"/>
              <a:gd name="connsiteX143" fmla="*/ 5323922 w 12192000"/>
              <a:gd name="connsiteY143" fmla="*/ 146332 h 4939827"/>
              <a:gd name="connsiteX144" fmla="*/ 5421860 w 12192000"/>
              <a:gd name="connsiteY144" fmla="*/ 167298 h 4939827"/>
              <a:gd name="connsiteX145" fmla="*/ 5476948 w 12192000"/>
              <a:gd name="connsiteY145" fmla="*/ 173249 h 4939827"/>
              <a:gd name="connsiteX146" fmla="*/ 5516842 w 12192000"/>
              <a:gd name="connsiteY146" fmla="*/ 184018 h 4939827"/>
              <a:gd name="connsiteX147" fmla="*/ 5619415 w 12192000"/>
              <a:gd name="connsiteY147" fmla="*/ 176781 h 4939827"/>
              <a:gd name="connsiteX148" fmla="*/ 5789867 w 12192000"/>
              <a:gd name="connsiteY148" fmla="*/ 150304 h 4939827"/>
              <a:gd name="connsiteX149" fmla="*/ 5825953 w 12192000"/>
              <a:gd name="connsiteY149" fmla="*/ 147907 h 4939827"/>
              <a:gd name="connsiteX150" fmla="*/ 5856168 w 12192000"/>
              <a:gd name="connsiteY150" fmla="*/ 158719 h 4939827"/>
              <a:gd name="connsiteX151" fmla="*/ 5862476 w 12192000"/>
              <a:gd name="connsiteY151" fmla="*/ 172447 h 4939827"/>
              <a:gd name="connsiteX152" fmla="*/ 5882195 w 12192000"/>
              <a:gd name="connsiteY152" fmla="*/ 173195 h 4939827"/>
              <a:gd name="connsiteX153" fmla="*/ 5887271 w 12192000"/>
              <a:gd name="connsiteY153" fmla="*/ 176084 h 4939827"/>
              <a:gd name="connsiteX154" fmla="*/ 5921577 w 12192000"/>
              <a:gd name="connsiteY154" fmla="*/ 169858 h 4939827"/>
              <a:gd name="connsiteX155" fmla="*/ 5983240 w 12192000"/>
              <a:gd name="connsiteY155" fmla="*/ 152755 h 4939827"/>
              <a:gd name="connsiteX156" fmla="*/ 6152287 w 12192000"/>
              <a:gd name="connsiteY156" fmla="*/ 116736 h 4939827"/>
              <a:gd name="connsiteX157" fmla="*/ 6415830 w 12192000"/>
              <a:gd name="connsiteY157" fmla="*/ 136006 h 4939827"/>
              <a:gd name="connsiteX158" fmla="*/ 6756965 w 12192000"/>
              <a:gd name="connsiteY158" fmla="*/ 57636 h 4939827"/>
              <a:gd name="connsiteX159" fmla="*/ 6819400 w 12192000"/>
              <a:gd name="connsiteY159" fmla="*/ 30742 h 4939827"/>
              <a:gd name="connsiteX160" fmla="*/ 6986370 w 12192000"/>
              <a:gd name="connsiteY160" fmla="*/ 12659 h 4939827"/>
              <a:gd name="connsiteX161" fmla="*/ 6989536 w 12192000"/>
              <a:gd name="connsiteY161" fmla="*/ 14528 h 4939827"/>
              <a:gd name="connsiteX162" fmla="*/ 7015933 w 12192000"/>
              <a:gd name="connsiteY162" fmla="*/ 9653 h 4939827"/>
              <a:gd name="connsiteX163" fmla="*/ 7020592 w 12192000"/>
              <a:gd name="connsiteY163" fmla="*/ 1651 h 4939827"/>
              <a:gd name="connsiteX164" fmla="*/ 7025905 w 12192000"/>
              <a:gd name="connsiteY164"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877301 w 12192000"/>
              <a:gd name="connsiteY15" fmla="*/ 186153 h 4939827"/>
              <a:gd name="connsiteX16" fmla="*/ 7952584 w 12192000"/>
              <a:gd name="connsiteY16" fmla="*/ 170181 h 4939827"/>
              <a:gd name="connsiteX17" fmla="*/ 8009534 w 12192000"/>
              <a:gd name="connsiteY17" fmla="*/ 176441 h 4939827"/>
              <a:gd name="connsiteX18" fmla="*/ 8058681 w 12192000"/>
              <a:gd name="connsiteY18" fmla="*/ 219431 h 4939827"/>
              <a:gd name="connsiteX19" fmla="*/ 8126175 w 12192000"/>
              <a:gd name="connsiteY19" fmla="*/ 240005 h 4939827"/>
              <a:gd name="connsiteX20" fmla="*/ 8166439 w 12192000"/>
              <a:gd name="connsiteY20" fmla="*/ 252699 h 4939827"/>
              <a:gd name="connsiteX21" fmla="*/ 8281371 w 12192000"/>
              <a:gd name="connsiteY21" fmla="*/ 256875 h 4939827"/>
              <a:gd name="connsiteX22" fmla="*/ 8381609 w 12192000"/>
              <a:gd name="connsiteY22" fmla="*/ 240618 h 4939827"/>
              <a:gd name="connsiteX23" fmla="*/ 8406759 w 12192000"/>
              <a:gd name="connsiteY23" fmla="*/ 232517 h 4939827"/>
              <a:gd name="connsiteX24" fmla="*/ 8426506 w 12192000"/>
              <a:gd name="connsiteY24" fmla="*/ 241842 h 4939827"/>
              <a:gd name="connsiteX25" fmla="*/ 8427949 w 12192000"/>
              <a:gd name="connsiteY25" fmla="*/ 240981 h 4939827"/>
              <a:gd name="connsiteX26" fmla="*/ 8441468 w 12192000"/>
              <a:gd name="connsiteY26" fmla="*/ 241157 h 4939827"/>
              <a:gd name="connsiteX27" fmla="*/ 8565757 w 12192000"/>
              <a:gd name="connsiteY27" fmla="*/ 255317 h 4939827"/>
              <a:gd name="connsiteX28" fmla="*/ 8573171 w 12192000"/>
              <a:gd name="connsiteY28" fmla="*/ 258426 h 4939827"/>
              <a:gd name="connsiteX29" fmla="*/ 8573548 w 12192000"/>
              <a:gd name="connsiteY29" fmla="*/ 258241 h 4939827"/>
              <a:gd name="connsiteX30" fmla="*/ 8581827 w 12192000"/>
              <a:gd name="connsiteY30" fmla="*/ 261028 h 4939827"/>
              <a:gd name="connsiteX31" fmla="*/ 8586687 w 12192000"/>
              <a:gd name="connsiteY31" fmla="*/ 264089 h 4939827"/>
              <a:gd name="connsiteX32" fmla="*/ 8601067 w 12192000"/>
              <a:gd name="connsiteY32" fmla="*/ 270114 h 4939827"/>
              <a:gd name="connsiteX33" fmla="*/ 8672650 w 12192000"/>
              <a:gd name="connsiteY33" fmla="*/ 254821 h 4939827"/>
              <a:gd name="connsiteX34" fmla="*/ 8785543 w 12192000"/>
              <a:gd name="connsiteY34" fmla="*/ 263406 h 4939827"/>
              <a:gd name="connsiteX35" fmla="*/ 8830588 w 12192000"/>
              <a:gd name="connsiteY35" fmla="*/ 265483 h 4939827"/>
              <a:gd name="connsiteX36" fmla="*/ 8905142 w 12192000"/>
              <a:gd name="connsiteY36" fmla="*/ 264958 h 4939827"/>
              <a:gd name="connsiteX37" fmla="*/ 8968582 w 12192000"/>
              <a:gd name="connsiteY37" fmla="*/ 262728 h 4939827"/>
              <a:gd name="connsiteX38" fmla="*/ 8972994 w 12192000"/>
              <a:gd name="connsiteY38" fmla="*/ 263284 h 4939827"/>
              <a:gd name="connsiteX39" fmla="*/ 9004605 w 12192000"/>
              <a:gd name="connsiteY39" fmla="*/ 258041 h 4939827"/>
              <a:gd name="connsiteX40" fmla="*/ 9016165 w 12192000"/>
              <a:gd name="connsiteY40" fmla="*/ 261258 h 4939827"/>
              <a:gd name="connsiteX41" fmla="*/ 9043297 w 12192000"/>
              <a:gd name="connsiteY41" fmla="*/ 281547 h 4939827"/>
              <a:gd name="connsiteX42" fmla="*/ 9048315 w 12192000"/>
              <a:gd name="connsiteY42" fmla="*/ 279264 h 4939827"/>
              <a:gd name="connsiteX43" fmla="*/ 9054706 w 12192000"/>
              <a:gd name="connsiteY43" fmla="*/ 278538 h 4939827"/>
              <a:gd name="connsiteX44" fmla="*/ 9070919 w 12192000"/>
              <a:gd name="connsiteY44" fmla="*/ 281810 h 4939827"/>
              <a:gd name="connsiteX45" fmla="*/ 9076813 w 12192000"/>
              <a:gd name="connsiteY45" fmla="*/ 283909 h 4939827"/>
              <a:gd name="connsiteX46" fmla="*/ 9085871 w 12192000"/>
              <a:gd name="connsiteY46" fmla="*/ 285133 h 4939827"/>
              <a:gd name="connsiteX47" fmla="*/ 9086159 w 12192000"/>
              <a:gd name="connsiteY47" fmla="*/ 284887 h 4939827"/>
              <a:gd name="connsiteX48" fmla="*/ 9134606 w 12192000"/>
              <a:gd name="connsiteY48" fmla="*/ 288168 h 4939827"/>
              <a:gd name="connsiteX49" fmla="*/ 9195590 w 12192000"/>
              <a:gd name="connsiteY49" fmla="*/ 279568 h 4939827"/>
              <a:gd name="connsiteX50" fmla="*/ 9219336 w 12192000"/>
              <a:gd name="connsiteY50" fmla="*/ 278133 h 4939827"/>
              <a:gd name="connsiteX51" fmla="*/ 9232362 w 12192000"/>
              <a:gd name="connsiteY51" fmla="*/ 275894 h 4939827"/>
              <a:gd name="connsiteX52" fmla="*/ 9233396 w 12192000"/>
              <a:gd name="connsiteY52" fmla="*/ 274803 h 4939827"/>
              <a:gd name="connsiteX53" fmla="*/ 9256213 w 12192000"/>
              <a:gd name="connsiteY53" fmla="*/ 281576 h 4939827"/>
              <a:gd name="connsiteX54" fmla="*/ 9371484 w 12192000"/>
              <a:gd name="connsiteY54" fmla="*/ 329634 h 4939827"/>
              <a:gd name="connsiteX55" fmla="*/ 9404829 w 12192000"/>
              <a:gd name="connsiteY55" fmla="*/ 339038 h 4939827"/>
              <a:gd name="connsiteX56" fmla="*/ 9427021 w 12192000"/>
              <a:gd name="connsiteY56" fmla="*/ 358784 h 4939827"/>
              <a:gd name="connsiteX57" fmla="*/ 9670844 w 12192000"/>
              <a:gd name="connsiteY57" fmla="*/ 405128 h 4939827"/>
              <a:gd name="connsiteX58" fmla="*/ 9816083 w 12192000"/>
              <a:gd name="connsiteY58" fmla="*/ 416573 h 4939827"/>
              <a:gd name="connsiteX59" fmla="*/ 9936741 w 12192000"/>
              <a:gd name="connsiteY59" fmla="*/ 437044 h 4939827"/>
              <a:gd name="connsiteX60" fmla="*/ 10050093 w 12192000"/>
              <a:gd name="connsiteY60" fmla="*/ 443783 h 4939827"/>
              <a:gd name="connsiteX61" fmla="*/ 10130090 w 12192000"/>
              <a:gd name="connsiteY61" fmla="*/ 459520 h 4939827"/>
              <a:gd name="connsiteX62" fmla="*/ 10173456 w 12192000"/>
              <a:gd name="connsiteY62" fmla="*/ 457749 h 4939827"/>
              <a:gd name="connsiteX63" fmla="*/ 10218232 w 12192000"/>
              <a:gd name="connsiteY63" fmla="*/ 459820 h 4939827"/>
              <a:gd name="connsiteX64" fmla="*/ 10354176 w 12192000"/>
              <a:gd name="connsiteY64" fmla="*/ 471377 h 4939827"/>
              <a:gd name="connsiteX65" fmla="*/ 10430681 w 12192000"/>
              <a:gd name="connsiteY65" fmla="*/ 481226 h 4939827"/>
              <a:gd name="connsiteX66" fmla="*/ 10478169 w 12192000"/>
              <a:gd name="connsiteY66" fmla="*/ 481774 h 4939827"/>
              <a:gd name="connsiteX67" fmla="*/ 10540907 w 12192000"/>
              <a:gd name="connsiteY67" fmla="*/ 485607 h 4939827"/>
              <a:gd name="connsiteX68" fmla="*/ 10614941 w 12192000"/>
              <a:gd name="connsiteY68" fmla="*/ 487592 h 4939827"/>
              <a:gd name="connsiteX69" fmla="*/ 10674098 w 12192000"/>
              <a:gd name="connsiteY69" fmla="*/ 521656 h 4939827"/>
              <a:gd name="connsiteX70" fmla="*/ 10874834 w 12192000"/>
              <a:gd name="connsiteY70" fmla="*/ 574867 h 4939827"/>
              <a:gd name="connsiteX71" fmla="*/ 10944981 w 12192000"/>
              <a:gd name="connsiteY71" fmla="*/ 615042 h 4939827"/>
              <a:gd name="connsiteX72" fmla="*/ 11006376 w 12192000"/>
              <a:gd name="connsiteY72" fmla="*/ 645957 h 4939827"/>
              <a:gd name="connsiteX73" fmla="*/ 11076308 w 12192000"/>
              <a:gd name="connsiteY73" fmla="*/ 675698 h 4939827"/>
              <a:gd name="connsiteX74" fmla="*/ 11148789 w 12192000"/>
              <a:gd name="connsiteY74" fmla="*/ 685041 h 4939827"/>
              <a:gd name="connsiteX75" fmla="*/ 11249129 w 12192000"/>
              <a:gd name="connsiteY75" fmla="*/ 684218 h 4939827"/>
              <a:gd name="connsiteX76" fmla="*/ 11299915 w 12192000"/>
              <a:gd name="connsiteY76" fmla="*/ 692177 h 4939827"/>
              <a:gd name="connsiteX77" fmla="*/ 11386973 w 12192000"/>
              <a:gd name="connsiteY77" fmla="*/ 708209 h 4939827"/>
              <a:gd name="connsiteX78" fmla="*/ 11500105 w 12192000"/>
              <a:gd name="connsiteY78" fmla="*/ 735014 h 4939827"/>
              <a:gd name="connsiteX79" fmla="*/ 11621735 w 12192000"/>
              <a:gd name="connsiteY79" fmla="*/ 789584 h 4939827"/>
              <a:gd name="connsiteX80" fmla="*/ 11691200 w 12192000"/>
              <a:gd name="connsiteY80" fmla="*/ 867902 h 4939827"/>
              <a:gd name="connsiteX81" fmla="*/ 11819427 w 12192000"/>
              <a:gd name="connsiteY81" fmla="*/ 911634 h 4939827"/>
              <a:gd name="connsiteX82" fmla="*/ 11969720 w 12192000"/>
              <a:gd name="connsiteY82" fmla="*/ 964737 h 4939827"/>
              <a:gd name="connsiteX83" fmla="*/ 12055766 w 12192000"/>
              <a:gd name="connsiteY83" fmla="*/ 991268 h 4939827"/>
              <a:gd name="connsiteX84" fmla="*/ 12171539 w 12192000"/>
              <a:gd name="connsiteY84" fmla="*/ 995427 h 4939827"/>
              <a:gd name="connsiteX85" fmla="*/ 12187831 w 12192000"/>
              <a:gd name="connsiteY85" fmla="*/ 996580 h 4939827"/>
              <a:gd name="connsiteX86" fmla="*/ 12192000 w 12192000"/>
              <a:gd name="connsiteY86" fmla="*/ 996726 h 4939827"/>
              <a:gd name="connsiteX87" fmla="*/ 12192000 w 12192000"/>
              <a:gd name="connsiteY87" fmla="*/ 4939827 h 4939827"/>
              <a:gd name="connsiteX88" fmla="*/ 0 w 12192000"/>
              <a:gd name="connsiteY88" fmla="*/ 4939827 h 4939827"/>
              <a:gd name="connsiteX89" fmla="*/ 0 w 12192000"/>
              <a:gd name="connsiteY89" fmla="*/ 512043 h 4939827"/>
              <a:gd name="connsiteX90" fmla="*/ 7381 w 12192000"/>
              <a:gd name="connsiteY90" fmla="*/ 512580 h 4939827"/>
              <a:gd name="connsiteX91" fmla="*/ 100029 w 12192000"/>
              <a:gd name="connsiteY91" fmla="*/ 504758 h 4939827"/>
              <a:gd name="connsiteX92" fmla="*/ 155244 w 12192000"/>
              <a:gd name="connsiteY92" fmla="*/ 525130 h 4939827"/>
              <a:gd name="connsiteX93" fmla="*/ 254366 w 12192000"/>
              <a:gd name="connsiteY93" fmla="*/ 534449 h 4939827"/>
              <a:gd name="connsiteX94" fmla="*/ 447292 w 12192000"/>
              <a:gd name="connsiteY94" fmla="*/ 542725 h 4939827"/>
              <a:gd name="connsiteX95" fmla="*/ 628105 w 12192000"/>
              <a:gd name="connsiteY95" fmla="*/ 547853 h 4939827"/>
              <a:gd name="connsiteX96" fmla="*/ 783146 w 12192000"/>
              <a:gd name="connsiteY96" fmla="*/ 591799 h 4939827"/>
              <a:gd name="connsiteX97" fmla="*/ 1043676 w 12192000"/>
              <a:gd name="connsiteY97" fmla="*/ 591887 h 4939827"/>
              <a:gd name="connsiteX98" fmla="*/ 1281816 w 12192000"/>
              <a:gd name="connsiteY98" fmla="*/ 520946 h 4939827"/>
              <a:gd name="connsiteX99" fmla="*/ 1486347 w 12192000"/>
              <a:gd name="connsiteY99" fmla="*/ 487310 h 4939827"/>
              <a:gd name="connsiteX100" fmla="*/ 1568079 w 12192000"/>
              <a:gd name="connsiteY100" fmla="*/ 462531 h 4939827"/>
              <a:gd name="connsiteX101" fmla="*/ 1622516 w 12192000"/>
              <a:gd name="connsiteY101" fmla="*/ 466058 h 4939827"/>
              <a:gd name="connsiteX102" fmla="*/ 1655457 w 12192000"/>
              <a:gd name="connsiteY102" fmla="*/ 465359 h 4939827"/>
              <a:gd name="connsiteX103" fmla="*/ 1717454 w 12192000"/>
              <a:gd name="connsiteY103" fmla="*/ 417203 h 4939827"/>
              <a:gd name="connsiteX104" fmla="*/ 1913794 w 12192000"/>
              <a:gd name="connsiteY104" fmla="*/ 365255 h 4939827"/>
              <a:gd name="connsiteX105" fmla="*/ 2129762 w 12192000"/>
              <a:gd name="connsiteY105" fmla="*/ 367832 h 4939827"/>
              <a:gd name="connsiteX106" fmla="*/ 2376970 w 12192000"/>
              <a:gd name="connsiteY106" fmla="*/ 350129 h 4939827"/>
              <a:gd name="connsiteX107" fmla="*/ 2480155 w 12192000"/>
              <a:gd name="connsiteY107" fmla="*/ 359227 h 4939827"/>
              <a:gd name="connsiteX108" fmla="*/ 2586782 w 12192000"/>
              <a:gd name="connsiteY108" fmla="*/ 339352 h 4939827"/>
              <a:gd name="connsiteX109" fmla="*/ 2679617 w 12192000"/>
              <a:gd name="connsiteY109" fmla="*/ 305383 h 4939827"/>
              <a:gd name="connsiteX110" fmla="*/ 2788947 w 12192000"/>
              <a:gd name="connsiteY110" fmla="*/ 250375 h 4939827"/>
              <a:gd name="connsiteX111" fmla="*/ 2965530 w 12192000"/>
              <a:gd name="connsiteY111" fmla="*/ 245958 h 4939827"/>
              <a:gd name="connsiteX112" fmla="*/ 3103677 w 12192000"/>
              <a:gd name="connsiteY112" fmla="*/ 209527 h 4939827"/>
              <a:gd name="connsiteX113" fmla="*/ 3126759 w 12192000"/>
              <a:gd name="connsiteY113" fmla="*/ 211226 h 4939827"/>
              <a:gd name="connsiteX114" fmla="*/ 3164020 w 12192000"/>
              <a:gd name="connsiteY114" fmla="*/ 212779 h 4939827"/>
              <a:gd name="connsiteX115" fmla="*/ 3285019 w 12192000"/>
              <a:gd name="connsiteY115" fmla="*/ 220535 h 4939827"/>
              <a:gd name="connsiteX116" fmla="*/ 3365154 w 12192000"/>
              <a:gd name="connsiteY116" fmla="*/ 226416 h 4939827"/>
              <a:gd name="connsiteX117" fmla="*/ 3367507 w 12192000"/>
              <a:gd name="connsiteY117" fmla="*/ 225416 h 4939827"/>
              <a:gd name="connsiteX118" fmla="*/ 3387567 w 12192000"/>
              <a:gd name="connsiteY118" fmla="*/ 227103 h 4939827"/>
              <a:gd name="connsiteX119" fmla="*/ 3498001 w 12192000"/>
              <a:gd name="connsiteY119" fmla="*/ 231941 h 4939827"/>
              <a:gd name="connsiteX120" fmla="*/ 3561557 w 12192000"/>
              <a:gd name="connsiteY120" fmla="*/ 228095 h 4939827"/>
              <a:gd name="connsiteX121" fmla="*/ 3611920 w 12192000"/>
              <a:gd name="connsiteY121" fmla="*/ 218094 h 4939827"/>
              <a:gd name="connsiteX122" fmla="*/ 3620528 w 12192000"/>
              <a:gd name="connsiteY122" fmla="*/ 218788 h 4939827"/>
              <a:gd name="connsiteX123" fmla="*/ 3620766 w 12192000"/>
              <a:gd name="connsiteY123" fmla="*/ 218511 h 4939827"/>
              <a:gd name="connsiteX124" fmla="*/ 3629977 w 12192000"/>
              <a:gd name="connsiteY124" fmla="*/ 218664 h 4939827"/>
              <a:gd name="connsiteX125" fmla="*/ 3636217 w 12192000"/>
              <a:gd name="connsiteY125" fmla="*/ 220048 h 4939827"/>
              <a:gd name="connsiteX126" fmla="*/ 3709484 w 12192000"/>
              <a:gd name="connsiteY126" fmla="*/ 186927 h 4939827"/>
              <a:gd name="connsiteX127" fmla="*/ 3761342 w 12192000"/>
              <a:gd name="connsiteY127" fmla="*/ 177474 h 4939827"/>
              <a:gd name="connsiteX128" fmla="*/ 3799748 w 12192000"/>
              <a:gd name="connsiteY128" fmla="*/ 167154 h 4939827"/>
              <a:gd name="connsiteX129" fmla="*/ 3922756 w 12192000"/>
              <a:gd name="connsiteY129" fmla="*/ 194044 h 4939827"/>
              <a:gd name="connsiteX130" fmla="*/ 4028476 w 12192000"/>
              <a:gd name="connsiteY130" fmla="*/ 223679 h 4939827"/>
              <a:gd name="connsiteX131" fmla="*/ 4191582 w 12192000"/>
              <a:gd name="connsiteY131" fmla="*/ 238952 h 4939827"/>
              <a:gd name="connsiteX132" fmla="*/ 4251024 w 12192000"/>
              <a:gd name="connsiteY132" fmla="*/ 240874 h 4939827"/>
              <a:gd name="connsiteX133" fmla="*/ 4355275 w 12192000"/>
              <a:gd name="connsiteY133" fmla="*/ 260205 h 4939827"/>
              <a:gd name="connsiteX134" fmla="*/ 4423807 w 12192000"/>
              <a:gd name="connsiteY134" fmla="*/ 270366 h 4939827"/>
              <a:gd name="connsiteX135" fmla="*/ 4558432 w 12192000"/>
              <a:gd name="connsiteY135" fmla="*/ 269194 h 4939827"/>
              <a:gd name="connsiteX136" fmla="*/ 4635061 w 12192000"/>
              <a:gd name="connsiteY136" fmla="*/ 280682 h 4939827"/>
              <a:gd name="connsiteX137" fmla="*/ 4807427 w 12192000"/>
              <a:gd name="connsiteY137" fmla="*/ 276835 h 4939827"/>
              <a:gd name="connsiteX138" fmla="*/ 5028933 w 12192000"/>
              <a:gd name="connsiteY138" fmla="*/ 183887 h 4939827"/>
              <a:gd name="connsiteX139" fmla="*/ 5093642 w 12192000"/>
              <a:gd name="connsiteY139" fmla="*/ 177214 h 4939827"/>
              <a:gd name="connsiteX140" fmla="*/ 5102642 w 12192000"/>
              <a:gd name="connsiteY140" fmla="*/ 186816 h 4939827"/>
              <a:gd name="connsiteX141" fmla="*/ 5193590 w 12192000"/>
              <a:gd name="connsiteY141" fmla="*/ 156458 h 4939827"/>
              <a:gd name="connsiteX142" fmla="*/ 5323922 w 12192000"/>
              <a:gd name="connsiteY142" fmla="*/ 146332 h 4939827"/>
              <a:gd name="connsiteX143" fmla="*/ 5421860 w 12192000"/>
              <a:gd name="connsiteY143" fmla="*/ 167298 h 4939827"/>
              <a:gd name="connsiteX144" fmla="*/ 5476948 w 12192000"/>
              <a:gd name="connsiteY144" fmla="*/ 173249 h 4939827"/>
              <a:gd name="connsiteX145" fmla="*/ 5516842 w 12192000"/>
              <a:gd name="connsiteY145" fmla="*/ 184018 h 4939827"/>
              <a:gd name="connsiteX146" fmla="*/ 5619415 w 12192000"/>
              <a:gd name="connsiteY146" fmla="*/ 176781 h 4939827"/>
              <a:gd name="connsiteX147" fmla="*/ 5789867 w 12192000"/>
              <a:gd name="connsiteY147" fmla="*/ 150304 h 4939827"/>
              <a:gd name="connsiteX148" fmla="*/ 5825953 w 12192000"/>
              <a:gd name="connsiteY148" fmla="*/ 147907 h 4939827"/>
              <a:gd name="connsiteX149" fmla="*/ 5856168 w 12192000"/>
              <a:gd name="connsiteY149" fmla="*/ 158719 h 4939827"/>
              <a:gd name="connsiteX150" fmla="*/ 5862476 w 12192000"/>
              <a:gd name="connsiteY150" fmla="*/ 172447 h 4939827"/>
              <a:gd name="connsiteX151" fmla="*/ 5882195 w 12192000"/>
              <a:gd name="connsiteY151" fmla="*/ 173195 h 4939827"/>
              <a:gd name="connsiteX152" fmla="*/ 5887271 w 12192000"/>
              <a:gd name="connsiteY152" fmla="*/ 176084 h 4939827"/>
              <a:gd name="connsiteX153" fmla="*/ 5921577 w 12192000"/>
              <a:gd name="connsiteY153" fmla="*/ 169858 h 4939827"/>
              <a:gd name="connsiteX154" fmla="*/ 5983240 w 12192000"/>
              <a:gd name="connsiteY154" fmla="*/ 152755 h 4939827"/>
              <a:gd name="connsiteX155" fmla="*/ 6152287 w 12192000"/>
              <a:gd name="connsiteY155" fmla="*/ 116736 h 4939827"/>
              <a:gd name="connsiteX156" fmla="*/ 6415830 w 12192000"/>
              <a:gd name="connsiteY156" fmla="*/ 136006 h 4939827"/>
              <a:gd name="connsiteX157" fmla="*/ 6756965 w 12192000"/>
              <a:gd name="connsiteY157" fmla="*/ 57636 h 4939827"/>
              <a:gd name="connsiteX158" fmla="*/ 6819400 w 12192000"/>
              <a:gd name="connsiteY158" fmla="*/ 30742 h 4939827"/>
              <a:gd name="connsiteX159" fmla="*/ 6986370 w 12192000"/>
              <a:gd name="connsiteY159" fmla="*/ 12659 h 4939827"/>
              <a:gd name="connsiteX160" fmla="*/ 6989536 w 12192000"/>
              <a:gd name="connsiteY160" fmla="*/ 14528 h 4939827"/>
              <a:gd name="connsiteX161" fmla="*/ 7015933 w 12192000"/>
              <a:gd name="connsiteY161" fmla="*/ 9653 h 4939827"/>
              <a:gd name="connsiteX162" fmla="*/ 7020592 w 12192000"/>
              <a:gd name="connsiteY162" fmla="*/ 1651 h 4939827"/>
              <a:gd name="connsiteX163" fmla="*/ 7025905 w 12192000"/>
              <a:gd name="connsiteY163"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5983240 w 12192000"/>
              <a:gd name="connsiteY153" fmla="*/ 152755 h 4939827"/>
              <a:gd name="connsiteX154" fmla="*/ 6152287 w 12192000"/>
              <a:gd name="connsiteY154" fmla="*/ 116736 h 4939827"/>
              <a:gd name="connsiteX155" fmla="*/ 6415830 w 12192000"/>
              <a:gd name="connsiteY155" fmla="*/ 136006 h 4939827"/>
              <a:gd name="connsiteX156" fmla="*/ 6756965 w 12192000"/>
              <a:gd name="connsiteY156" fmla="*/ 57636 h 4939827"/>
              <a:gd name="connsiteX157" fmla="*/ 6819400 w 12192000"/>
              <a:gd name="connsiteY157" fmla="*/ 30742 h 4939827"/>
              <a:gd name="connsiteX158" fmla="*/ 6986370 w 12192000"/>
              <a:gd name="connsiteY158" fmla="*/ 12659 h 4939827"/>
              <a:gd name="connsiteX159" fmla="*/ 6989536 w 12192000"/>
              <a:gd name="connsiteY159" fmla="*/ 14528 h 4939827"/>
              <a:gd name="connsiteX160" fmla="*/ 7015933 w 12192000"/>
              <a:gd name="connsiteY160" fmla="*/ 9653 h 4939827"/>
              <a:gd name="connsiteX161" fmla="*/ 7020592 w 12192000"/>
              <a:gd name="connsiteY161" fmla="*/ 1651 h 4939827"/>
              <a:gd name="connsiteX162" fmla="*/ 7025905 w 12192000"/>
              <a:gd name="connsiteY162"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5983240 w 12192000"/>
              <a:gd name="connsiteY153" fmla="*/ 152755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952585 w 12192000"/>
              <a:gd name="connsiteY151" fmla="*/ 161012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952585 w 12192000"/>
              <a:gd name="connsiteY151" fmla="*/ 161012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33396 w 12192000"/>
              <a:gd name="connsiteY50" fmla="*/ 274803 h 4939827"/>
              <a:gd name="connsiteX51" fmla="*/ 9256213 w 12192000"/>
              <a:gd name="connsiteY51" fmla="*/ 281576 h 4939827"/>
              <a:gd name="connsiteX52" fmla="*/ 9371484 w 12192000"/>
              <a:gd name="connsiteY52" fmla="*/ 329634 h 4939827"/>
              <a:gd name="connsiteX53" fmla="*/ 9404829 w 12192000"/>
              <a:gd name="connsiteY53" fmla="*/ 339038 h 4939827"/>
              <a:gd name="connsiteX54" fmla="*/ 9427021 w 12192000"/>
              <a:gd name="connsiteY54" fmla="*/ 358784 h 4939827"/>
              <a:gd name="connsiteX55" fmla="*/ 9670844 w 12192000"/>
              <a:gd name="connsiteY55" fmla="*/ 405128 h 4939827"/>
              <a:gd name="connsiteX56" fmla="*/ 9816083 w 12192000"/>
              <a:gd name="connsiteY56" fmla="*/ 416573 h 4939827"/>
              <a:gd name="connsiteX57" fmla="*/ 9936741 w 12192000"/>
              <a:gd name="connsiteY57" fmla="*/ 437044 h 4939827"/>
              <a:gd name="connsiteX58" fmla="*/ 10050093 w 12192000"/>
              <a:gd name="connsiteY58" fmla="*/ 443783 h 4939827"/>
              <a:gd name="connsiteX59" fmla="*/ 10130090 w 12192000"/>
              <a:gd name="connsiteY59" fmla="*/ 459520 h 4939827"/>
              <a:gd name="connsiteX60" fmla="*/ 10173456 w 12192000"/>
              <a:gd name="connsiteY60" fmla="*/ 457749 h 4939827"/>
              <a:gd name="connsiteX61" fmla="*/ 10218232 w 12192000"/>
              <a:gd name="connsiteY61" fmla="*/ 459820 h 4939827"/>
              <a:gd name="connsiteX62" fmla="*/ 10354176 w 12192000"/>
              <a:gd name="connsiteY62" fmla="*/ 471377 h 4939827"/>
              <a:gd name="connsiteX63" fmla="*/ 10430681 w 12192000"/>
              <a:gd name="connsiteY63" fmla="*/ 481226 h 4939827"/>
              <a:gd name="connsiteX64" fmla="*/ 10478169 w 12192000"/>
              <a:gd name="connsiteY64" fmla="*/ 481774 h 4939827"/>
              <a:gd name="connsiteX65" fmla="*/ 10540907 w 12192000"/>
              <a:gd name="connsiteY65" fmla="*/ 485607 h 4939827"/>
              <a:gd name="connsiteX66" fmla="*/ 10614941 w 12192000"/>
              <a:gd name="connsiteY66" fmla="*/ 487592 h 4939827"/>
              <a:gd name="connsiteX67" fmla="*/ 10674098 w 12192000"/>
              <a:gd name="connsiteY67" fmla="*/ 521656 h 4939827"/>
              <a:gd name="connsiteX68" fmla="*/ 10874834 w 12192000"/>
              <a:gd name="connsiteY68" fmla="*/ 574867 h 4939827"/>
              <a:gd name="connsiteX69" fmla="*/ 10944981 w 12192000"/>
              <a:gd name="connsiteY69" fmla="*/ 615042 h 4939827"/>
              <a:gd name="connsiteX70" fmla="*/ 11006376 w 12192000"/>
              <a:gd name="connsiteY70" fmla="*/ 645957 h 4939827"/>
              <a:gd name="connsiteX71" fmla="*/ 11076308 w 12192000"/>
              <a:gd name="connsiteY71" fmla="*/ 675698 h 4939827"/>
              <a:gd name="connsiteX72" fmla="*/ 11148789 w 12192000"/>
              <a:gd name="connsiteY72" fmla="*/ 685041 h 4939827"/>
              <a:gd name="connsiteX73" fmla="*/ 11249129 w 12192000"/>
              <a:gd name="connsiteY73" fmla="*/ 684218 h 4939827"/>
              <a:gd name="connsiteX74" fmla="*/ 11299915 w 12192000"/>
              <a:gd name="connsiteY74" fmla="*/ 692177 h 4939827"/>
              <a:gd name="connsiteX75" fmla="*/ 11386973 w 12192000"/>
              <a:gd name="connsiteY75" fmla="*/ 708209 h 4939827"/>
              <a:gd name="connsiteX76" fmla="*/ 11500105 w 12192000"/>
              <a:gd name="connsiteY76" fmla="*/ 735014 h 4939827"/>
              <a:gd name="connsiteX77" fmla="*/ 11621735 w 12192000"/>
              <a:gd name="connsiteY77" fmla="*/ 789584 h 4939827"/>
              <a:gd name="connsiteX78" fmla="*/ 11691200 w 12192000"/>
              <a:gd name="connsiteY78" fmla="*/ 867902 h 4939827"/>
              <a:gd name="connsiteX79" fmla="*/ 11819427 w 12192000"/>
              <a:gd name="connsiteY79" fmla="*/ 911634 h 4939827"/>
              <a:gd name="connsiteX80" fmla="*/ 11969720 w 12192000"/>
              <a:gd name="connsiteY80" fmla="*/ 964737 h 4939827"/>
              <a:gd name="connsiteX81" fmla="*/ 12055766 w 12192000"/>
              <a:gd name="connsiteY81" fmla="*/ 991268 h 4939827"/>
              <a:gd name="connsiteX82" fmla="*/ 12171539 w 12192000"/>
              <a:gd name="connsiteY82" fmla="*/ 995427 h 4939827"/>
              <a:gd name="connsiteX83" fmla="*/ 12187831 w 12192000"/>
              <a:gd name="connsiteY83" fmla="*/ 996580 h 4939827"/>
              <a:gd name="connsiteX84" fmla="*/ 12192000 w 12192000"/>
              <a:gd name="connsiteY84" fmla="*/ 996726 h 4939827"/>
              <a:gd name="connsiteX85" fmla="*/ 12192000 w 12192000"/>
              <a:gd name="connsiteY85" fmla="*/ 4939827 h 4939827"/>
              <a:gd name="connsiteX86" fmla="*/ 0 w 12192000"/>
              <a:gd name="connsiteY86" fmla="*/ 4939827 h 4939827"/>
              <a:gd name="connsiteX87" fmla="*/ 0 w 12192000"/>
              <a:gd name="connsiteY87" fmla="*/ 512043 h 4939827"/>
              <a:gd name="connsiteX88" fmla="*/ 7381 w 12192000"/>
              <a:gd name="connsiteY88" fmla="*/ 512580 h 4939827"/>
              <a:gd name="connsiteX89" fmla="*/ 100029 w 12192000"/>
              <a:gd name="connsiteY89" fmla="*/ 504758 h 4939827"/>
              <a:gd name="connsiteX90" fmla="*/ 155244 w 12192000"/>
              <a:gd name="connsiteY90" fmla="*/ 525130 h 4939827"/>
              <a:gd name="connsiteX91" fmla="*/ 254366 w 12192000"/>
              <a:gd name="connsiteY91" fmla="*/ 534449 h 4939827"/>
              <a:gd name="connsiteX92" fmla="*/ 447292 w 12192000"/>
              <a:gd name="connsiteY92" fmla="*/ 542725 h 4939827"/>
              <a:gd name="connsiteX93" fmla="*/ 628105 w 12192000"/>
              <a:gd name="connsiteY93" fmla="*/ 547853 h 4939827"/>
              <a:gd name="connsiteX94" fmla="*/ 783146 w 12192000"/>
              <a:gd name="connsiteY94" fmla="*/ 591799 h 4939827"/>
              <a:gd name="connsiteX95" fmla="*/ 1043676 w 12192000"/>
              <a:gd name="connsiteY95" fmla="*/ 591887 h 4939827"/>
              <a:gd name="connsiteX96" fmla="*/ 1281816 w 12192000"/>
              <a:gd name="connsiteY96" fmla="*/ 520946 h 4939827"/>
              <a:gd name="connsiteX97" fmla="*/ 1486347 w 12192000"/>
              <a:gd name="connsiteY97" fmla="*/ 487310 h 4939827"/>
              <a:gd name="connsiteX98" fmla="*/ 1568079 w 12192000"/>
              <a:gd name="connsiteY98" fmla="*/ 462531 h 4939827"/>
              <a:gd name="connsiteX99" fmla="*/ 1622516 w 12192000"/>
              <a:gd name="connsiteY99" fmla="*/ 466058 h 4939827"/>
              <a:gd name="connsiteX100" fmla="*/ 1655457 w 12192000"/>
              <a:gd name="connsiteY100" fmla="*/ 465359 h 4939827"/>
              <a:gd name="connsiteX101" fmla="*/ 1717454 w 12192000"/>
              <a:gd name="connsiteY101" fmla="*/ 417203 h 4939827"/>
              <a:gd name="connsiteX102" fmla="*/ 1913794 w 12192000"/>
              <a:gd name="connsiteY102" fmla="*/ 365255 h 4939827"/>
              <a:gd name="connsiteX103" fmla="*/ 2129762 w 12192000"/>
              <a:gd name="connsiteY103" fmla="*/ 367832 h 4939827"/>
              <a:gd name="connsiteX104" fmla="*/ 2376970 w 12192000"/>
              <a:gd name="connsiteY104" fmla="*/ 350129 h 4939827"/>
              <a:gd name="connsiteX105" fmla="*/ 2480155 w 12192000"/>
              <a:gd name="connsiteY105" fmla="*/ 359227 h 4939827"/>
              <a:gd name="connsiteX106" fmla="*/ 2586782 w 12192000"/>
              <a:gd name="connsiteY106" fmla="*/ 339352 h 4939827"/>
              <a:gd name="connsiteX107" fmla="*/ 2679617 w 12192000"/>
              <a:gd name="connsiteY107" fmla="*/ 305383 h 4939827"/>
              <a:gd name="connsiteX108" fmla="*/ 2788947 w 12192000"/>
              <a:gd name="connsiteY108" fmla="*/ 250375 h 4939827"/>
              <a:gd name="connsiteX109" fmla="*/ 2965530 w 12192000"/>
              <a:gd name="connsiteY109" fmla="*/ 245958 h 4939827"/>
              <a:gd name="connsiteX110" fmla="*/ 3103677 w 12192000"/>
              <a:gd name="connsiteY110" fmla="*/ 209527 h 4939827"/>
              <a:gd name="connsiteX111" fmla="*/ 3126759 w 12192000"/>
              <a:gd name="connsiteY111" fmla="*/ 211226 h 4939827"/>
              <a:gd name="connsiteX112" fmla="*/ 3164020 w 12192000"/>
              <a:gd name="connsiteY112" fmla="*/ 212779 h 4939827"/>
              <a:gd name="connsiteX113" fmla="*/ 3285019 w 12192000"/>
              <a:gd name="connsiteY113" fmla="*/ 220535 h 4939827"/>
              <a:gd name="connsiteX114" fmla="*/ 3365154 w 12192000"/>
              <a:gd name="connsiteY114" fmla="*/ 226416 h 4939827"/>
              <a:gd name="connsiteX115" fmla="*/ 3367507 w 12192000"/>
              <a:gd name="connsiteY115" fmla="*/ 225416 h 4939827"/>
              <a:gd name="connsiteX116" fmla="*/ 3387567 w 12192000"/>
              <a:gd name="connsiteY116" fmla="*/ 227103 h 4939827"/>
              <a:gd name="connsiteX117" fmla="*/ 3498001 w 12192000"/>
              <a:gd name="connsiteY117" fmla="*/ 231941 h 4939827"/>
              <a:gd name="connsiteX118" fmla="*/ 3561557 w 12192000"/>
              <a:gd name="connsiteY118" fmla="*/ 228095 h 4939827"/>
              <a:gd name="connsiteX119" fmla="*/ 3611920 w 12192000"/>
              <a:gd name="connsiteY119" fmla="*/ 218094 h 4939827"/>
              <a:gd name="connsiteX120" fmla="*/ 3620528 w 12192000"/>
              <a:gd name="connsiteY120" fmla="*/ 218788 h 4939827"/>
              <a:gd name="connsiteX121" fmla="*/ 3620766 w 12192000"/>
              <a:gd name="connsiteY121" fmla="*/ 218511 h 4939827"/>
              <a:gd name="connsiteX122" fmla="*/ 3629977 w 12192000"/>
              <a:gd name="connsiteY122" fmla="*/ 218664 h 4939827"/>
              <a:gd name="connsiteX123" fmla="*/ 3636217 w 12192000"/>
              <a:gd name="connsiteY123" fmla="*/ 220048 h 4939827"/>
              <a:gd name="connsiteX124" fmla="*/ 3709484 w 12192000"/>
              <a:gd name="connsiteY124" fmla="*/ 186927 h 4939827"/>
              <a:gd name="connsiteX125" fmla="*/ 3761342 w 12192000"/>
              <a:gd name="connsiteY125" fmla="*/ 177474 h 4939827"/>
              <a:gd name="connsiteX126" fmla="*/ 3799748 w 12192000"/>
              <a:gd name="connsiteY126" fmla="*/ 167154 h 4939827"/>
              <a:gd name="connsiteX127" fmla="*/ 3922756 w 12192000"/>
              <a:gd name="connsiteY127" fmla="*/ 194044 h 4939827"/>
              <a:gd name="connsiteX128" fmla="*/ 4028476 w 12192000"/>
              <a:gd name="connsiteY128" fmla="*/ 223679 h 4939827"/>
              <a:gd name="connsiteX129" fmla="*/ 4191582 w 12192000"/>
              <a:gd name="connsiteY129" fmla="*/ 238952 h 4939827"/>
              <a:gd name="connsiteX130" fmla="*/ 4251024 w 12192000"/>
              <a:gd name="connsiteY130" fmla="*/ 240874 h 4939827"/>
              <a:gd name="connsiteX131" fmla="*/ 4355275 w 12192000"/>
              <a:gd name="connsiteY131" fmla="*/ 260205 h 4939827"/>
              <a:gd name="connsiteX132" fmla="*/ 4423807 w 12192000"/>
              <a:gd name="connsiteY132" fmla="*/ 270366 h 4939827"/>
              <a:gd name="connsiteX133" fmla="*/ 4558432 w 12192000"/>
              <a:gd name="connsiteY133" fmla="*/ 269194 h 4939827"/>
              <a:gd name="connsiteX134" fmla="*/ 4635061 w 12192000"/>
              <a:gd name="connsiteY134" fmla="*/ 280682 h 4939827"/>
              <a:gd name="connsiteX135" fmla="*/ 4807427 w 12192000"/>
              <a:gd name="connsiteY135" fmla="*/ 276835 h 4939827"/>
              <a:gd name="connsiteX136" fmla="*/ 5028933 w 12192000"/>
              <a:gd name="connsiteY136" fmla="*/ 183887 h 4939827"/>
              <a:gd name="connsiteX137" fmla="*/ 5093642 w 12192000"/>
              <a:gd name="connsiteY137" fmla="*/ 177214 h 4939827"/>
              <a:gd name="connsiteX138" fmla="*/ 5102642 w 12192000"/>
              <a:gd name="connsiteY138" fmla="*/ 186816 h 4939827"/>
              <a:gd name="connsiteX139" fmla="*/ 5193590 w 12192000"/>
              <a:gd name="connsiteY139" fmla="*/ 156458 h 4939827"/>
              <a:gd name="connsiteX140" fmla="*/ 5323922 w 12192000"/>
              <a:gd name="connsiteY140" fmla="*/ 146332 h 4939827"/>
              <a:gd name="connsiteX141" fmla="*/ 5421860 w 12192000"/>
              <a:gd name="connsiteY141" fmla="*/ 167298 h 4939827"/>
              <a:gd name="connsiteX142" fmla="*/ 5476948 w 12192000"/>
              <a:gd name="connsiteY142" fmla="*/ 173249 h 4939827"/>
              <a:gd name="connsiteX143" fmla="*/ 5516842 w 12192000"/>
              <a:gd name="connsiteY143" fmla="*/ 184018 h 4939827"/>
              <a:gd name="connsiteX144" fmla="*/ 5619415 w 12192000"/>
              <a:gd name="connsiteY144" fmla="*/ 176781 h 4939827"/>
              <a:gd name="connsiteX145" fmla="*/ 5789867 w 12192000"/>
              <a:gd name="connsiteY145" fmla="*/ 150304 h 4939827"/>
              <a:gd name="connsiteX146" fmla="*/ 5825953 w 12192000"/>
              <a:gd name="connsiteY146" fmla="*/ 147907 h 4939827"/>
              <a:gd name="connsiteX147" fmla="*/ 5856168 w 12192000"/>
              <a:gd name="connsiteY147" fmla="*/ 158719 h 4939827"/>
              <a:gd name="connsiteX148" fmla="*/ 5862476 w 12192000"/>
              <a:gd name="connsiteY148" fmla="*/ 172447 h 4939827"/>
              <a:gd name="connsiteX149" fmla="*/ 5882195 w 12192000"/>
              <a:gd name="connsiteY149" fmla="*/ 173195 h 4939827"/>
              <a:gd name="connsiteX150" fmla="*/ 5952585 w 12192000"/>
              <a:gd name="connsiteY150" fmla="*/ 161012 h 4939827"/>
              <a:gd name="connsiteX151" fmla="*/ 6001964 w 12192000"/>
              <a:gd name="connsiteY151" fmla="*/ 154786 h 4939827"/>
              <a:gd name="connsiteX152" fmla="*/ 6184207 w 12192000"/>
              <a:gd name="connsiteY152" fmla="*/ 132658 h 4939827"/>
              <a:gd name="connsiteX153" fmla="*/ 6415830 w 12192000"/>
              <a:gd name="connsiteY153" fmla="*/ 136006 h 4939827"/>
              <a:gd name="connsiteX154" fmla="*/ 6756965 w 12192000"/>
              <a:gd name="connsiteY154" fmla="*/ 57636 h 4939827"/>
              <a:gd name="connsiteX155" fmla="*/ 6819400 w 12192000"/>
              <a:gd name="connsiteY155" fmla="*/ 30742 h 4939827"/>
              <a:gd name="connsiteX156" fmla="*/ 6986370 w 12192000"/>
              <a:gd name="connsiteY156" fmla="*/ 12659 h 4939827"/>
              <a:gd name="connsiteX157" fmla="*/ 6989536 w 12192000"/>
              <a:gd name="connsiteY157" fmla="*/ 14528 h 4939827"/>
              <a:gd name="connsiteX158" fmla="*/ 7015933 w 12192000"/>
              <a:gd name="connsiteY158" fmla="*/ 9653 h 4939827"/>
              <a:gd name="connsiteX159" fmla="*/ 7020592 w 12192000"/>
              <a:gd name="connsiteY159" fmla="*/ 1651 h 4939827"/>
              <a:gd name="connsiteX160" fmla="*/ 7025905 w 12192000"/>
              <a:gd name="connsiteY16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33396 w 12192000"/>
              <a:gd name="connsiteY50" fmla="*/ 274803 h 4939827"/>
              <a:gd name="connsiteX51" fmla="*/ 9371484 w 12192000"/>
              <a:gd name="connsiteY51" fmla="*/ 329634 h 4939827"/>
              <a:gd name="connsiteX52" fmla="*/ 9404829 w 12192000"/>
              <a:gd name="connsiteY52" fmla="*/ 339038 h 4939827"/>
              <a:gd name="connsiteX53" fmla="*/ 9427021 w 12192000"/>
              <a:gd name="connsiteY53" fmla="*/ 358784 h 4939827"/>
              <a:gd name="connsiteX54" fmla="*/ 9670844 w 12192000"/>
              <a:gd name="connsiteY54" fmla="*/ 405128 h 4939827"/>
              <a:gd name="connsiteX55" fmla="*/ 9816083 w 12192000"/>
              <a:gd name="connsiteY55" fmla="*/ 416573 h 4939827"/>
              <a:gd name="connsiteX56" fmla="*/ 9936741 w 12192000"/>
              <a:gd name="connsiteY56" fmla="*/ 437044 h 4939827"/>
              <a:gd name="connsiteX57" fmla="*/ 10050093 w 12192000"/>
              <a:gd name="connsiteY57" fmla="*/ 443783 h 4939827"/>
              <a:gd name="connsiteX58" fmla="*/ 10130090 w 12192000"/>
              <a:gd name="connsiteY58" fmla="*/ 459520 h 4939827"/>
              <a:gd name="connsiteX59" fmla="*/ 10173456 w 12192000"/>
              <a:gd name="connsiteY59" fmla="*/ 457749 h 4939827"/>
              <a:gd name="connsiteX60" fmla="*/ 10218232 w 12192000"/>
              <a:gd name="connsiteY60" fmla="*/ 459820 h 4939827"/>
              <a:gd name="connsiteX61" fmla="*/ 10354176 w 12192000"/>
              <a:gd name="connsiteY61" fmla="*/ 471377 h 4939827"/>
              <a:gd name="connsiteX62" fmla="*/ 10430681 w 12192000"/>
              <a:gd name="connsiteY62" fmla="*/ 481226 h 4939827"/>
              <a:gd name="connsiteX63" fmla="*/ 10478169 w 12192000"/>
              <a:gd name="connsiteY63" fmla="*/ 481774 h 4939827"/>
              <a:gd name="connsiteX64" fmla="*/ 10540907 w 12192000"/>
              <a:gd name="connsiteY64" fmla="*/ 485607 h 4939827"/>
              <a:gd name="connsiteX65" fmla="*/ 10614941 w 12192000"/>
              <a:gd name="connsiteY65" fmla="*/ 487592 h 4939827"/>
              <a:gd name="connsiteX66" fmla="*/ 10674098 w 12192000"/>
              <a:gd name="connsiteY66" fmla="*/ 521656 h 4939827"/>
              <a:gd name="connsiteX67" fmla="*/ 10874834 w 12192000"/>
              <a:gd name="connsiteY67" fmla="*/ 574867 h 4939827"/>
              <a:gd name="connsiteX68" fmla="*/ 10944981 w 12192000"/>
              <a:gd name="connsiteY68" fmla="*/ 615042 h 4939827"/>
              <a:gd name="connsiteX69" fmla="*/ 11006376 w 12192000"/>
              <a:gd name="connsiteY69" fmla="*/ 645957 h 4939827"/>
              <a:gd name="connsiteX70" fmla="*/ 11076308 w 12192000"/>
              <a:gd name="connsiteY70" fmla="*/ 675698 h 4939827"/>
              <a:gd name="connsiteX71" fmla="*/ 11148789 w 12192000"/>
              <a:gd name="connsiteY71" fmla="*/ 685041 h 4939827"/>
              <a:gd name="connsiteX72" fmla="*/ 11249129 w 12192000"/>
              <a:gd name="connsiteY72" fmla="*/ 684218 h 4939827"/>
              <a:gd name="connsiteX73" fmla="*/ 11299915 w 12192000"/>
              <a:gd name="connsiteY73" fmla="*/ 692177 h 4939827"/>
              <a:gd name="connsiteX74" fmla="*/ 11386973 w 12192000"/>
              <a:gd name="connsiteY74" fmla="*/ 708209 h 4939827"/>
              <a:gd name="connsiteX75" fmla="*/ 11500105 w 12192000"/>
              <a:gd name="connsiteY75" fmla="*/ 735014 h 4939827"/>
              <a:gd name="connsiteX76" fmla="*/ 11621735 w 12192000"/>
              <a:gd name="connsiteY76" fmla="*/ 789584 h 4939827"/>
              <a:gd name="connsiteX77" fmla="*/ 11691200 w 12192000"/>
              <a:gd name="connsiteY77" fmla="*/ 867902 h 4939827"/>
              <a:gd name="connsiteX78" fmla="*/ 11819427 w 12192000"/>
              <a:gd name="connsiteY78" fmla="*/ 911634 h 4939827"/>
              <a:gd name="connsiteX79" fmla="*/ 11969720 w 12192000"/>
              <a:gd name="connsiteY79" fmla="*/ 964737 h 4939827"/>
              <a:gd name="connsiteX80" fmla="*/ 12055766 w 12192000"/>
              <a:gd name="connsiteY80" fmla="*/ 991268 h 4939827"/>
              <a:gd name="connsiteX81" fmla="*/ 12171539 w 12192000"/>
              <a:gd name="connsiteY81" fmla="*/ 995427 h 4939827"/>
              <a:gd name="connsiteX82" fmla="*/ 12187831 w 12192000"/>
              <a:gd name="connsiteY82" fmla="*/ 996580 h 4939827"/>
              <a:gd name="connsiteX83" fmla="*/ 12192000 w 12192000"/>
              <a:gd name="connsiteY83" fmla="*/ 996726 h 4939827"/>
              <a:gd name="connsiteX84" fmla="*/ 12192000 w 12192000"/>
              <a:gd name="connsiteY84" fmla="*/ 4939827 h 4939827"/>
              <a:gd name="connsiteX85" fmla="*/ 0 w 12192000"/>
              <a:gd name="connsiteY85" fmla="*/ 4939827 h 4939827"/>
              <a:gd name="connsiteX86" fmla="*/ 0 w 12192000"/>
              <a:gd name="connsiteY86" fmla="*/ 512043 h 4939827"/>
              <a:gd name="connsiteX87" fmla="*/ 7381 w 12192000"/>
              <a:gd name="connsiteY87" fmla="*/ 512580 h 4939827"/>
              <a:gd name="connsiteX88" fmla="*/ 100029 w 12192000"/>
              <a:gd name="connsiteY88" fmla="*/ 504758 h 4939827"/>
              <a:gd name="connsiteX89" fmla="*/ 155244 w 12192000"/>
              <a:gd name="connsiteY89" fmla="*/ 525130 h 4939827"/>
              <a:gd name="connsiteX90" fmla="*/ 254366 w 12192000"/>
              <a:gd name="connsiteY90" fmla="*/ 534449 h 4939827"/>
              <a:gd name="connsiteX91" fmla="*/ 447292 w 12192000"/>
              <a:gd name="connsiteY91" fmla="*/ 542725 h 4939827"/>
              <a:gd name="connsiteX92" fmla="*/ 628105 w 12192000"/>
              <a:gd name="connsiteY92" fmla="*/ 547853 h 4939827"/>
              <a:gd name="connsiteX93" fmla="*/ 783146 w 12192000"/>
              <a:gd name="connsiteY93" fmla="*/ 591799 h 4939827"/>
              <a:gd name="connsiteX94" fmla="*/ 1043676 w 12192000"/>
              <a:gd name="connsiteY94" fmla="*/ 591887 h 4939827"/>
              <a:gd name="connsiteX95" fmla="*/ 1281816 w 12192000"/>
              <a:gd name="connsiteY95" fmla="*/ 520946 h 4939827"/>
              <a:gd name="connsiteX96" fmla="*/ 1486347 w 12192000"/>
              <a:gd name="connsiteY96" fmla="*/ 487310 h 4939827"/>
              <a:gd name="connsiteX97" fmla="*/ 1568079 w 12192000"/>
              <a:gd name="connsiteY97" fmla="*/ 462531 h 4939827"/>
              <a:gd name="connsiteX98" fmla="*/ 1622516 w 12192000"/>
              <a:gd name="connsiteY98" fmla="*/ 466058 h 4939827"/>
              <a:gd name="connsiteX99" fmla="*/ 1655457 w 12192000"/>
              <a:gd name="connsiteY99" fmla="*/ 465359 h 4939827"/>
              <a:gd name="connsiteX100" fmla="*/ 1717454 w 12192000"/>
              <a:gd name="connsiteY100" fmla="*/ 417203 h 4939827"/>
              <a:gd name="connsiteX101" fmla="*/ 1913794 w 12192000"/>
              <a:gd name="connsiteY101" fmla="*/ 365255 h 4939827"/>
              <a:gd name="connsiteX102" fmla="*/ 2129762 w 12192000"/>
              <a:gd name="connsiteY102" fmla="*/ 367832 h 4939827"/>
              <a:gd name="connsiteX103" fmla="*/ 2376970 w 12192000"/>
              <a:gd name="connsiteY103" fmla="*/ 350129 h 4939827"/>
              <a:gd name="connsiteX104" fmla="*/ 2480155 w 12192000"/>
              <a:gd name="connsiteY104" fmla="*/ 359227 h 4939827"/>
              <a:gd name="connsiteX105" fmla="*/ 2586782 w 12192000"/>
              <a:gd name="connsiteY105" fmla="*/ 339352 h 4939827"/>
              <a:gd name="connsiteX106" fmla="*/ 2679617 w 12192000"/>
              <a:gd name="connsiteY106" fmla="*/ 305383 h 4939827"/>
              <a:gd name="connsiteX107" fmla="*/ 2788947 w 12192000"/>
              <a:gd name="connsiteY107" fmla="*/ 250375 h 4939827"/>
              <a:gd name="connsiteX108" fmla="*/ 2965530 w 12192000"/>
              <a:gd name="connsiteY108" fmla="*/ 245958 h 4939827"/>
              <a:gd name="connsiteX109" fmla="*/ 3103677 w 12192000"/>
              <a:gd name="connsiteY109" fmla="*/ 209527 h 4939827"/>
              <a:gd name="connsiteX110" fmla="*/ 3126759 w 12192000"/>
              <a:gd name="connsiteY110" fmla="*/ 211226 h 4939827"/>
              <a:gd name="connsiteX111" fmla="*/ 3164020 w 12192000"/>
              <a:gd name="connsiteY111" fmla="*/ 212779 h 4939827"/>
              <a:gd name="connsiteX112" fmla="*/ 3285019 w 12192000"/>
              <a:gd name="connsiteY112" fmla="*/ 220535 h 4939827"/>
              <a:gd name="connsiteX113" fmla="*/ 3365154 w 12192000"/>
              <a:gd name="connsiteY113" fmla="*/ 226416 h 4939827"/>
              <a:gd name="connsiteX114" fmla="*/ 3367507 w 12192000"/>
              <a:gd name="connsiteY114" fmla="*/ 225416 h 4939827"/>
              <a:gd name="connsiteX115" fmla="*/ 3387567 w 12192000"/>
              <a:gd name="connsiteY115" fmla="*/ 227103 h 4939827"/>
              <a:gd name="connsiteX116" fmla="*/ 3498001 w 12192000"/>
              <a:gd name="connsiteY116" fmla="*/ 231941 h 4939827"/>
              <a:gd name="connsiteX117" fmla="*/ 3561557 w 12192000"/>
              <a:gd name="connsiteY117" fmla="*/ 228095 h 4939827"/>
              <a:gd name="connsiteX118" fmla="*/ 3611920 w 12192000"/>
              <a:gd name="connsiteY118" fmla="*/ 218094 h 4939827"/>
              <a:gd name="connsiteX119" fmla="*/ 3620528 w 12192000"/>
              <a:gd name="connsiteY119" fmla="*/ 218788 h 4939827"/>
              <a:gd name="connsiteX120" fmla="*/ 3620766 w 12192000"/>
              <a:gd name="connsiteY120" fmla="*/ 218511 h 4939827"/>
              <a:gd name="connsiteX121" fmla="*/ 3629977 w 12192000"/>
              <a:gd name="connsiteY121" fmla="*/ 218664 h 4939827"/>
              <a:gd name="connsiteX122" fmla="*/ 3636217 w 12192000"/>
              <a:gd name="connsiteY122" fmla="*/ 220048 h 4939827"/>
              <a:gd name="connsiteX123" fmla="*/ 3709484 w 12192000"/>
              <a:gd name="connsiteY123" fmla="*/ 186927 h 4939827"/>
              <a:gd name="connsiteX124" fmla="*/ 3761342 w 12192000"/>
              <a:gd name="connsiteY124" fmla="*/ 177474 h 4939827"/>
              <a:gd name="connsiteX125" fmla="*/ 3799748 w 12192000"/>
              <a:gd name="connsiteY125" fmla="*/ 167154 h 4939827"/>
              <a:gd name="connsiteX126" fmla="*/ 3922756 w 12192000"/>
              <a:gd name="connsiteY126" fmla="*/ 194044 h 4939827"/>
              <a:gd name="connsiteX127" fmla="*/ 4028476 w 12192000"/>
              <a:gd name="connsiteY127" fmla="*/ 223679 h 4939827"/>
              <a:gd name="connsiteX128" fmla="*/ 4191582 w 12192000"/>
              <a:gd name="connsiteY128" fmla="*/ 238952 h 4939827"/>
              <a:gd name="connsiteX129" fmla="*/ 4251024 w 12192000"/>
              <a:gd name="connsiteY129" fmla="*/ 240874 h 4939827"/>
              <a:gd name="connsiteX130" fmla="*/ 4355275 w 12192000"/>
              <a:gd name="connsiteY130" fmla="*/ 260205 h 4939827"/>
              <a:gd name="connsiteX131" fmla="*/ 4423807 w 12192000"/>
              <a:gd name="connsiteY131" fmla="*/ 270366 h 4939827"/>
              <a:gd name="connsiteX132" fmla="*/ 4558432 w 12192000"/>
              <a:gd name="connsiteY132" fmla="*/ 269194 h 4939827"/>
              <a:gd name="connsiteX133" fmla="*/ 4635061 w 12192000"/>
              <a:gd name="connsiteY133" fmla="*/ 280682 h 4939827"/>
              <a:gd name="connsiteX134" fmla="*/ 4807427 w 12192000"/>
              <a:gd name="connsiteY134" fmla="*/ 276835 h 4939827"/>
              <a:gd name="connsiteX135" fmla="*/ 5028933 w 12192000"/>
              <a:gd name="connsiteY135" fmla="*/ 183887 h 4939827"/>
              <a:gd name="connsiteX136" fmla="*/ 5093642 w 12192000"/>
              <a:gd name="connsiteY136" fmla="*/ 177214 h 4939827"/>
              <a:gd name="connsiteX137" fmla="*/ 5102642 w 12192000"/>
              <a:gd name="connsiteY137" fmla="*/ 186816 h 4939827"/>
              <a:gd name="connsiteX138" fmla="*/ 5193590 w 12192000"/>
              <a:gd name="connsiteY138" fmla="*/ 156458 h 4939827"/>
              <a:gd name="connsiteX139" fmla="*/ 5323922 w 12192000"/>
              <a:gd name="connsiteY139" fmla="*/ 146332 h 4939827"/>
              <a:gd name="connsiteX140" fmla="*/ 5421860 w 12192000"/>
              <a:gd name="connsiteY140" fmla="*/ 167298 h 4939827"/>
              <a:gd name="connsiteX141" fmla="*/ 5476948 w 12192000"/>
              <a:gd name="connsiteY141" fmla="*/ 173249 h 4939827"/>
              <a:gd name="connsiteX142" fmla="*/ 5516842 w 12192000"/>
              <a:gd name="connsiteY142" fmla="*/ 184018 h 4939827"/>
              <a:gd name="connsiteX143" fmla="*/ 5619415 w 12192000"/>
              <a:gd name="connsiteY143" fmla="*/ 176781 h 4939827"/>
              <a:gd name="connsiteX144" fmla="*/ 5789867 w 12192000"/>
              <a:gd name="connsiteY144" fmla="*/ 150304 h 4939827"/>
              <a:gd name="connsiteX145" fmla="*/ 5825953 w 12192000"/>
              <a:gd name="connsiteY145" fmla="*/ 147907 h 4939827"/>
              <a:gd name="connsiteX146" fmla="*/ 5856168 w 12192000"/>
              <a:gd name="connsiteY146" fmla="*/ 158719 h 4939827"/>
              <a:gd name="connsiteX147" fmla="*/ 5862476 w 12192000"/>
              <a:gd name="connsiteY147" fmla="*/ 172447 h 4939827"/>
              <a:gd name="connsiteX148" fmla="*/ 5882195 w 12192000"/>
              <a:gd name="connsiteY148" fmla="*/ 173195 h 4939827"/>
              <a:gd name="connsiteX149" fmla="*/ 5952585 w 12192000"/>
              <a:gd name="connsiteY149" fmla="*/ 161012 h 4939827"/>
              <a:gd name="connsiteX150" fmla="*/ 6001964 w 12192000"/>
              <a:gd name="connsiteY150" fmla="*/ 154786 h 4939827"/>
              <a:gd name="connsiteX151" fmla="*/ 6184207 w 12192000"/>
              <a:gd name="connsiteY151" fmla="*/ 132658 h 4939827"/>
              <a:gd name="connsiteX152" fmla="*/ 6415830 w 12192000"/>
              <a:gd name="connsiteY152" fmla="*/ 136006 h 4939827"/>
              <a:gd name="connsiteX153" fmla="*/ 6756965 w 12192000"/>
              <a:gd name="connsiteY153" fmla="*/ 57636 h 4939827"/>
              <a:gd name="connsiteX154" fmla="*/ 6819400 w 12192000"/>
              <a:gd name="connsiteY154" fmla="*/ 30742 h 4939827"/>
              <a:gd name="connsiteX155" fmla="*/ 6986370 w 12192000"/>
              <a:gd name="connsiteY155" fmla="*/ 12659 h 4939827"/>
              <a:gd name="connsiteX156" fmla="*/ 6989536 w 12192000"/>
              <a:gd name="connsiteY156" fmla="*/ 14528 h 4939827"/>
              <a:gd name="connsiteX157" fmla="*/ 7015933 w 12192000"/>
              <a:gd name="connsiteY157" fmla="*/ 9653 h 4939827"/>
              <a:gd name="connsiteX158" fmla="*/ 7020592 w 12192000"/>
              <a:gd name="connsiteY158" fmla="*/ 1651 h 4939827"/>
              <a:gd name="connsiteX159" fmla="*/ 7025905 w 12192000"/>
              <a:gd name="connsiteY15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83638 w 12192000"/>
              <a:gd name="connsiteY50" fmla="*/ 299924 h 4939827"/>
              <a:gd name="connsiteX51" fmla="*/ 9371484 w 12192000"/>
              <a:gd name="connsiteY51" fmla="*/ 329634 h 4939827"/>
              <a:gd name="connsiteX52" fmla="*/ 9404829 w 12192000"/>
              <a:gd name="connsiteY52" fmla="*/ 339038 h 4939827"/>
              <a:gd name="connsiteX53" fmla="*/ 9427021 w 12192000"/>
              <a:gd name="connsiteY53" fmla="*/ 358784 h 4939827"/>
              <a:gd name="connsiteX54" fmla="*/ 9670844 w 12192000"/>
              <a:gd name="connsiteY54" fmla="*/ 405128 h 4939827"/>
              <a:gd name="connsiteX55" fmla="*/ 9816083 w 12192000"/>
              <a:gd name="connsiteY55" fmla="*/ 416573 h 4939827"/>
              <a:gd name="connsiteX56" fmla="*/ 9936741 w 12192000"/>
              <a:gd name="connsiteY56" fmla="*/ 437044 h 4939827"/>
              <a:gd name="connsiteX57" fmla="*/ 10050093 w 12192000"/>
              <a:gd name="connsiteY57" fmla="*/ 443783 h 4939827"/>
              <a:gd name="connsiteX58" fmla="*/ 10130090 w 12192000"/>
              <a:gd name="connsiteY58" fmla="*/ 459520 h 4939827"/>
              <a:gd name="connsiteX59" fmla="*/ 10173456 w 12192000"/>
              <a:gd name="connsiteY59" fmla="*/ 457749 h 4939827"/>
              <a:gd name="connsiteX60" fmla="*/ 10218232 w 12192000"/>
              <a:gd name="connsiteY60" fmla="*/ 459820 h 4939827"/>
              <a:gd name="connsiteX61" fmla="*/ 10354176 w 12192000"/>
              <a:gd name="connsiteY61" fmla="*/ 471377 h 4939827"/>
              <a:gd name="connsiteX62" fmla="*/ 10430681 w 12192000"/>
              <a:gd name="connsiteY62" fmla="*/ 481226 h 4939827"/>
              <a:gd name="connsiteX63" fmla="*/ 10478169 w 12192000"/>
              <a:gd name="connsiteY63" fmla="*/ 481774 h 4939827"/>
              <a:gd name="connsiteX64" fmla="*/ 10540907 w 12192000"/>
              <a:gd name="connsiteY64" fmla="*/ 485607 h 4939827"/>
              <a:gd name="connsiteX65" fmla="*/ 10614941 w 12192000"/>
              <a:gd name="connsiteY65" fmla="*/ 487592 h 4939827"/>
              <a:gd name="connsiteX66" fmla="*/ 10674098 w 12192000"/>
              <a:gd name="connsiteY66" fmla="*/ 521656 h 4939827"/>
              <a:gd name="connsiteX67" fmla="*/ 10874834 w 12192000"/>
              <a:gd name="connsiteY67" fmla="*/ 574867 h 4939827"/>
              <a:gd name="connsiteX68" fmla="*/ 10944981 w 12192000"/>
              <a:gd name="connsiteY68" fmla="*/ 615042 h 4939827"/>
              <a:gd name="connsiteX69" fmla="*/ 11006376 w 12192000"/>
              <a:gd name="connsiteY69" fmla="*/ 645957 h 4939827"/>
              <a:gd name="connsiteX70" fmla="*/ 11076308 w 12192000"/>
              <a:gd name="connsiteY70" fmla="*/ 675698 h 4939827"/>
              <a:gd name="connsiteX71" fmla="*/ 11148789 w 12192000"/>
              <a:gd name="connsiteY71" fmla="*/ 685041 h 4939827"/>
              <a:gd name="connsiteX72" fmla="*/ 11249129 w 12192000"/>
              <a:gd name="connsiteY72" fmla="*/ 684218 h 4939827"/>
              <a:gd name="connsiteX73" fmla="*/ 11299915 w 12192000"/>
              <a:gd name="connsiteY73" fmla="*/ 692177 h 4939827"/>
              <a:gd name="connsiteX74" fmla="*/ 11386973 w 12192000"/>
              <a:gd name="connsiteY74" fmla="*/ 708209 h 4939827"/>
              <a:gd name="connsiteX75" fmla="*/ 11500105 w 12192000"/>
              <a:gd name="connsiteY75" fmla="*/ 735014 h 4939827"/>
              <a:gd name="connsiteX76" fmla="*/ 11621735 w 12192000"/>
              <a:gd name="connsiteY76" fmla="*/ 789584 h 4939827"/>
              <a:gd name="connsiteX77" fmla="*/ 11691200 w 12192000"/>
              <a:gd name="connsiteY77" fmla="*/ 867902 h 4939827"/>
              <a:gd name="connsiteX78" fmla="*/ 11819427 w 12192000"/>
              <a:gd name="connsiteY78" fmla="*/ 911634 h 4939827"/>
              <a:gd name="connsiteX79" fmla="*/ 11969720 w 12192000"/>
              <a:gd name="connsiteY79" fmla="*/ 964737 h 4939827"/>
              <a:gd name="connsiteX80" fmla="*/ 12055766 w 12192000"/>
              <a:gd name="connsiteY80" fmla="*/ 991268 h 4939827"/>
              <a:gd name="connsiteX81" fmla="*/ 12171539 w 12192000"/>
              <a:gd name="connsiteY81" fmla="*/ 995427 h 4939827"/>
              <a:gd name="connsiteX82" fmla="*/ 12187831 w 12192000"/>
              <a:gd name="connsiteY82" fmla="*/ 996580 h 4939827"/>
              <a:gd name="connsiteX83" fmla="*/ 12192000 w 12192000"/>
              <a:gd name="connsiteY83" fmla="*/ 996726 h 4939827"/>
              <a:gd name="connsiteX84" fmla="*/ 12192000 w 12192000"/>
              <a:gd name="connsiteY84" fmla="*/ 4939827 h 4939827"/>
              <a:gd name="connsiteX85" fmla="*/ 0 w 12192000"/>
              <a:gd name="connsiteY85" fmla="*/ 4939827 h 4939827"/>
              <a:gd name="connsiteX86" fmla="*/ 0 w 12192000"/>
              <a:gd name="connsiteY86" fmla="*/ 512043 h 4939827"/>
              <a:gd name="connsiteX87" fmla="*/ 7381 w 12192000"/>
              <a:gd name="connsiteY87" fmla="*/ 512580 h 4939827"/>
              <a:gd name="connsiteX88" fmla="*/ 100029 w 12192000"/>
              <a:gd name="connsiteY88" fmla="*/ 504758 h 4939827"/>
              <a:gd name="connsiteX89" fmla="*/ 155244 w 12192000"/>
              <a:gd name="connsiteY89" fmla="*/ 525130 h 4939827"/>
              <a:gd name="connsiteX90" fmla="*/ 254366 w 12192000"/>
              <a:gd name="connsiteY90" fmla="*/ 534449 h 4939827"/>
              <a:gd name="connsiteX91" fmla="*/ 447292 w 12192000"/>
              <a:gd name="connsiteY91" fmla="*/ 542725 h 4939827"/>
              <a:gd name="connsiteX92" fmla="*/ 628105 w 12192000"/>
              <a:gd name="connsiteY92" fmla="*/ 547853 h 4939827"/>
              <a:gd name="connsiteX93" fmla="*/ 783146 w 12192000"/>
              <a:gd name="connsiteY93" fmla="*/ 591799 h 4939827"/>
              <a:gd name="connsiteX94" fmla="*/ 1043676 w 12192000"/>
              <a:gd name="connsiteY94" fmla="*/ 591887 h 4939827"/>
              <a:gd name="connsiteX95" fmla="*/ 1281816 w 12192000"/>
              <a:gd name="connsiteY95" fmla="*/ 520946 h 4939827"/>
              <a:gd name="connsiteX96" fmla="*/ 1486347 w 12192000"/>
              <a:gd name="connsiteY96" fmla="*/ 487310 h 4939827"/>
              <a:gd name="connsiteX97" fmla="*/ 1568079 w 12192000"/>
              <a:gd name="connsiteY97" fmla="*/ 462531 h 4939827"/>
              <a:gd name="connsiteX98" fmla="*/ 1622516 w 12192000"/>
              <a:gd name="connsiteY98" fmla="*/ 466058 h 4939827"/>
              <a:gd name="connsiteX99" fmla="*/ 1655457 w 12192000"/>
              <a:gd name="connsiteY99" fmla="*/ 465359 h 4939827"/>
              <a:gd name="connsiteX100" fmla="*/ 1717454 w 12192000"/>
              <a:gd name="connsiteY100" fmla="*/ 417203 h 4939827"/>
              <a:gd name="connsiteX101" fmla="*/ 1913794 w 12192000"/>
              <a:gd name="connsiteY101" fmla="*/ 365255 h 4939827"/>
              <a:gd name="connsiteX102" fmla="*/ 2129762 w 12192000"/>
              <a:gd name="connsiteY102" fmla="*/ 367832 h 4939827"/>
              <a:gd name="connsiteX103" fmla="*/ 2376970 w 12192000"/>
              <a:gd name="connsiteY103" fmla="*/ 350129 h 4939827"/>
              <a:gd name="connsiteX104" fmla="*/ 2480155 w 12192000"/>
              <a:gd name="connsiteY104" fmla="*/ 359227 h 4939827"/>
              <a:gd name="connsiteX105" fmla="*/ 2586782 w 12192000"/>
              <a:gd name="connsiteY105" fmla="*/ 339352 h 4939827"/>
              <a:gd name="connsiteX106" fmla="*/ 2679617 w 12192000"/>
              <a:gd name="connsiteY106" fmla="*/ 305383 h 4939827"/>
              <a:gd name="connsiteX107" fmla="*/ 2788947 w 12192000"/>
              <a:gd name="connsiteY107" fmla="*/ 250375 h 4939827"/>
              <a:gd name="connsiteX108" fmla="*/ 2965530 w 12192000"/>
              <a:gd name="connsiteY108" fmla="*/ 245958 h 4939827"/>
              <a:gd name="connsiteX109" fmla="*/ 3103677 w 12192000"/>
              <a:gd name="connsiteY109" fmla="*/ 209527 h 4939827"/>
              <a:gd name="connsiteX110" fmla="*/ 3126759 w 12192000"/>
              <a:gd name="connsiteY110" fmla="*/ 211226 h 4939827"/>
              <a:gd name="connsiteX111" fmla="*/ 3164020 w 12192000"/>
              <a:gd name="connsiteY111" fmla="*/ 212779 h 4939827"/>
              <a:gd name="connsiteX112" fmla="*/ 3285019 w 12192000"/>
              <a:gd name="connsiteY112" fmla="*/ 220535 h 4939827"/>
              <a:gd name="connsiteX113" fmla="*/ 3365154 w 12192000"/>
              <a:gd name="connsiteY113" fmla="*/ 226416 h 4939827"/>
              <a:gd name="connsiteX114" fmla="*/ 3367507 w 12192000"/>
              <a:gd name="connsiteY114" fmla="*/ 225416 h 4939827"/>
              <a:gd name="connsiteX115" fmla="*/ 3387567 w 12192000"/>
              <a:gd name="connsiteY115" fmla="*/ 227103 h 4939827"/>
              <a:gd name="connsiteX116" fmla="*/ 3498001 w 12192000"/>
              <a:gd name="connsiteY116" fmla="*/ 231941 h 4939827"/>
              <a:gd name="connsiteX117" fmla="*/ 3561557 w 12192000"/>
              <a:gd name="connsiteY117" fmla="*/ 228095 h 4939827"/>
              <a:gd name="connsiteX118" fmla="*/ 3611920 w 12192000"/>
              <a:gd name="connsiteY118" fmla="*/ 218094 h 4939827"/>
              <a:gd name="connsiteX119" fmla="*/ 3620528 w 12192000"/>
              <a:gd name="connsiteY119" fmla="*/ 218788 h 4939827"/>
              <a:gd name="connsiteX120" fmla="*/ 3620766 w 12192000"/>
              <a:gd name="connsiteY120" fmla="*/ 218511 h 4939827"/>
              <a:gd name="connsiteX121" fmla="*/ 3629977 w 12192000"/>
              <a:gd name="connsiteY121" fmla="*/ 218664 h 4939827"/>
              <a:gd name="connsiteX122" fmla="*/ 3636217 w 12192000"/>
              <a:gd name="connsiteY122" fmla="*/ 220048 h 4939827"/>
              <a:gd name="connsiteX123" fmla="*/ 3709484 w 12192000"/>
              <a:gd name="connsiteY123" fmla="*/ 186927 h 4939827"/>
              <a:gd name="connsiteX124" fmla="*/ 3761342 w 12192000"/>
              <a:gd name="connsiteY124" fmla="*/ 177474 h 4939827"/>
              <a:gd name="connsiteX125" fmla="*/ 3799748 w 12192000"/>
              <a:gd name="connsiteY125" fmla="*/ 167154 h 4939827"/>
              <a:gd name="connsiteX126" fmla="*/ 3922756 w 12192000"/>
              <a:gd name="connsiteY126" fmla="*/ 194044 h 4939827"/>
              <a:gd name="connsiteX127" fmla="*/ 4028476 w 12192000"/>
              <a:gd name="connsiteY127" fmla="*/ 223679 h 4939827"/>
              <a:gd name="connsiteX128" fmla="*/ 4191582 w 12192000"/>
              <a:gd name="connsiteY128" fmla="*/ 238952 h 4939827"/>
              <a:gd name="connsiteX129" fmla="*/ 4251024 w 12192000"/>
              <a:gd name="connsiteY129" fmla="*/ 240874 h 4939827"/>
              <a:gd name="connsiteX130" fmla="*/ 4355275 w 12192000"/>
              <a:gd name="connsiteY130" fmla="*/ 260205 h 4939827"/>
              <a:gd name="connsiteX131" fmla="*/ 4423807 w 12192000"/>
              <a:gd name="connsiteY131" fmla="*/ 270366 h 4939827"/>
              <a:gd name="connsiteX132" fmla="*/ 4558432 w 12192000"/>
              <a:gd name="connsiteY132" fmla="*/ 269194 h 4939827"/>
              <a:gd name="connsiteX133" fmla="*/ 4635061 w 12192000"/>
              <a:gd name="connsiteY133" fmla="*/ 280682 h 4939827"/>
              <a:gd name="connsiteX134" fmla="*/ 4807427 w 12192000"/>
              <a:gd name="connsiteY134" fmla="*/ 276835 h 4939827"/>
              <a:gd name="connsiteX135" fmla="*/ 5028933 w 12192000"/>
              <a:gd name="connsiteY135" fmla="*/ 183887 h 4939827"/>
              <a:gd name="connsiteX136" fmla="*/ 5093642 w 12192000"/>
              <a:gd name="connsiteY136" fmla="*/ 177214 h 4939827"/>
              <a:gd name="connsiteX137" fmla="*/ 5102642 w 12192000"/>
              <a:gd name="connsiteY137" fmla="*/ 186816 h 4939827"/>
              <a:gd name="connsiteX138" fmla="*/ 5193590 w 12192000"/>
              <a:gd name="connsiteY138" fmla="*/ 156458 h 4939827"/>
              <a:gd name="connsiteX139" fmla="*/ 5323922 w 12192000"/>
              <a:gd name="connsiteY139" fmla="*/ 146332 h 4939827"/>
              <a:gd name="connsiteX140" fmla="*/ 5421860 w 12192000"/>
              <a:gd name="connsiteY140" fmla="*/ 167298 h 4939827"/>
              <a:gd name="connsiteX141" fmla="*/ 5476948 w 12192000"/>
              <a:gd name="connsiteY141" fmla="*/ 173249 h 4939827"/>
              <a:gd name="connsiteX142" fmla="*/ 5516842 w 12192000"/>
              <a:gd name="connsiteY142" fmla="*/ 184018 h 4939827"/>
              <a:gd name="connsiteX143" fmla="*/ 5619415 w 12192000"/>
              <a:gd name="connsiteY143" fmla="*/ 176781 h 4939827"/>
              <a:gd name="connsiteX144" fmla="*/ 5789867 w 12192000"/>
              <a:gd name="connsiteY144" fmla="*/ 150304 h 4939827"/>
              <a:gd name="connsiteX145" fmla="*/ 5825953 w 12192000"/>
              <a:gd name="connsiteY145" fmla="*/ 147907 h 4939827"/>
              <a:gd name="connsiteX146" fmla="*/ 5856168 w 12192000"/>
              <a:gd name="connsiteY146" fmla="*/ 158719 h 4939827"/>
              <a:gd name="connsiteX147" fmla="*/ 5862476 w 12192000"/>
              <a:gd name="connsiteY147" fmla="*/ 172447 h 4939827"/>
              <a:gd name="connsiteX148" fmla="*/ 5882195 w 12192000"/>
              <a:gd name="connsiteY148" fmla="*/ 173195 h 4939827"/>
              <a:gd name="connsiteX149" fmla="*/ 5952585 w 12192000"/>
              <a:gd name="connsiteY149" fmla="*/ 161012 h 4939827"/>
              <a:gd name="connsiteX150" fmla="*/ 6001964 w 12192000"/>
              <a:gd name="connsiteY150" fmla="*/ 154786 h 4939827"/>
              <a:gd name="connsiteX151" fmla="*/ 6184207 w 12192000"/>
              <a:gd name="connsiteY151" fmla="*/ 132658 h 4939827"/>
              <a:gd name="connsiteX152" fmla="*/ 6415830 w 12192000"/>
              <a:gd name="connsiteY152" fmla="*/ 136006 h 4939827"/>
              <a:gd name="connsiteX153" fmla="*/ 6756965 w 12192000"/>
              <a:gd name="connsiteY153" fmla="*/ 57636 h 4939827"/>
              <a:gd name="connsiteX154" fmla="*/ 6819400 w 12192000"/>
              <a:gd name="connsiteY154" fmla="*/ 30742 h 4939827"/>
              <a:gd name="connsiteX155" fmla="*/ 6986370 w 12192000"/>
              <a:gd name="connsiteY155" fmla="*/ 12659 h 4939827"/>
              <a:gd name="connsiteX156" fmla="*/ 6989536 w 12192000"/>
              <a:gd name="connsiteY156" fmla="*/ 14528 h 4939827"/>
              <a:gd name="connsiteX157" fmla="*/ 7015933 w 12192000"/>
              <a:gd name="connsiteY157" fmla="*/ 9653 h 4939827"/>
              <a:gd name="connsiteX158" fmla="*/ 7020592 w 12192000"/>
              <a:gd name="connsiteY158" fmla="*/ 1651 h 4939827"/>
              <a:gd name="connsiteX159" fmla="*/ 7025905 w 12192000"/>
              <a:gd name="connsiteY15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672650 w 12192000"/>
              <a:gd name="connsiteY30" fmla="*/ 254821 h 4939827"/>
              <a:gd name="connsiteX31" fmla="*/ 8785543 w 12192000"/>
              <a:gd name="connsiteY31" fmla="*/ 263406 h 4939827"/>
              <a:gd name="connsiteX32" fmla="*/ 8830588 w 12192000"/>
              <a:gd name="connsiteY32" fmla="*/ 265483 h 4939827"/>
              <a:gd name="connsiteX33" fmla="*/ 8905142 w 12192000"/>
              <a:gd name="connsiteY33" fmla="*/ 264958 h 4939827"/>
              <a:gd name="connsiteX34" fmla="*/ 8968582 w 12192000"/>
              <a:gd name="connsiteY34" fmla="*/ 262728 h 4939827"/>
              <a:gd name="connsiteX35" fmla="*/ 8972994 w 12192000"/>
              <a:gd name="connsiteY35" fmla="*/ 263284 h 4939827"/>
              <a:gd name="connsiteX36" fmla="*/ 9004605 w 12192000"/>
              <a:gd name="connsiteY36" fmla="*/ 258041 h 4939827"/>
              <a:gd name="connsiteX37" fmla="*/ 9016165 w 12192000"/>
              <a:gd name="connsiteY37" fmla="*/ 261258 h 4939827"/>
              <a:gd name="connsiteX38" fmla="*/ 9043297 w 12192000"/>
              <a:gd name="connsiteY38" fmla="*/ 281547 h 4939827"/>
              <a:gd name="connsiteX39" fmla="*/ 9048315 w 12192000"/>
              <a:gd name="connsiteY39" fmla="*/ 279264 h 4939827"/>
              <a:gd name="connsiteX40" fmla="*/ 9054706 w 12192000"/>
              <a:gd name="connsiteY40" fmla="*/ 278538 h 4939827"/>
              <a:gd name="connsiteX41" fmla="*/ 9070919 w 12192000"/>
              <a:gd name="connsiteY41" fmla="*/ 281810 h 4939827"/>
              <a:gd name="connsiteX42" fmla="*/ 9076813 w 12192000"/>
              <a:gd name="connsiteY42" fmla="*/ 283909 h 4939827"/>
              <a:gd name="connsiteX43" fmla="*/ 9085871 w 12192000"/>
              <a:gd name="connsiteY43" fmla="*/ 285133 h 4939827"/>
              <a:gd name="connsiteX44" fmla="*/ 9086159 w 12192000"/>
              <a:gd name="connsiteY44" fmla="*/ 284887 h 4939827"/>
              <a:gd name="connsiteX45" fmla="*/ 9134606 w 12192000"/>
              <a:gd name="connsiteY45" fmla="*/ 288168 h 4939827"/>
              <a:gd name="connsiteX46" fmla="*/ 9195590 w 12192000"/>
              <a:gd name="connsiteY46" fmla="*/ 279568 h 4939827"/>
              <a:gd name="connsiteX47" fmla="*/ 9219336 w 12192000"/>
              <a:gd name="connsiteY47" fmla="*/ 278133 h 4939827"/>
              <a:gd name="connsiteX48" fmla="*/ 9232362 w 12192000"/>
              <a:gd name="connsiteY48" fmla="*/ 275894 h 4939827"/>
              <a:gd name="connsiteX49" fmla="*/ 9283638 w 12192000"/>
              <a:gd name="connsiteY49" fmla="*/ 299924 h 4939827"/>
              <a:gd name="connsiteX50" fmla="*/ 9371484 w 12192000"/>
              <a:gd name="connsiteY50" fmla="*/ 329634 h 4939827"/>
              <a:gd name="connsiteX51" fmla="*/ 9404829 w 12192000"/>
              <a:gd name="connsiteY51" fmla="*/ 339038 h 4939827"/>
              <a:gd name="connsiteX52" fmla="*/ 9427021 w 12192000"/>
              <a:gd name="connsiteY52" fmla="*/ 358784 h 4939827"/>
              <a:gd name="connsiteX53" fmla="*/ 9670844 w 12192000"/>
              <a:gd name="connsiteY53" fmla="*/ 405128 h 4939827"/>
              <a:gd name="connsiteX54" fmla="*/ 9816083 w 12192000"/>
              <a:gd name="connsiteY54" fmla="*/ 416573 h 4939827"/>
              <a:gd name="connsiteX55" fmla="*/ 9936741 w 12192000"/>
              <a:gd name="connsiteY55" fmla="*/ 437044 h 4939827"/>
              <a:gd name="connsiteX56" fmla="*/ 10050093 w 12192000"/>
              <a:gd name="connsiteY56" fmla="*/ 443783 h 4939827"/>
              <a:gd name="connsiteX57" fmla="*/ 10130090 w 12192000"/>
              <a:gd name="connsiteY57" fmla="*/ 459520 h 4939827"/>
              <a:gd name="connsiteX58" fmla="*/ 10173456 w 12192000"/>
              <a:gd name="connsiteY58" fmla="*/ 457749 h 4939827"/>
              <a:gd name="connsiteX59" fmla="*/ 10218232 w 12192000"/>
              <a:gd name="connsiteY59" fmla="*/ 459820 h 4939827"/>
              <a:gd name="connsiteX60" fmla="*/ 10354176 w 12192000"/>
              <a:gd name="connsiteY60" fmla="*/ 471377 h 4939827"/>
              <a:gd name="connsiteX61" fmla="*/ 10430681 w 12192000"/>
              <a:gd name="connsiteY61" fmla="*/ 481226 h 4939827"/>
              <a:gd name="connsiteX62" fmla="*/ 10478169 w 12192000"/>
              <a:gd name="connsiteY62" fmla="*/ 481774 h 4939827"/>
              <a:gd name="connsiteX63" fmla="*/ 10540907 w 12192000"/>
              <a:gd name="connsiteY63" fmla="*/ 485607 h 4939827"/>
              <a:gd name="connsiteX64" fmla="*/ 10614941 w 12192000"/>
              <a:gd name="connsiteY64" fmla="*/ 487592 h 4939827"/>
              <a:gd name="connsiteX65" fmla="*/ 10674098 w 12192000"/>
              <a:gd name="connsiteY65" fmla="*/ 521656 h 4939827"/>
              <a:gd name="connsiteX66" fmla="*/ 10874834 w 12192000"/>
              <a:gd name="connsiteY66" fmla="*/ 574867 h 4939827"/>
              <a:gd name="connsiteX67" fmla="*/ 10944981 w 12192000"/>
              <a:gd name="connsiteY67" fmla="*/ 615042 h 4939827"/>
              <a:gd name="connsiteX68" fmla="*/ 11006376 w 12192000"/>
              <a:gd name="connsiteY68" fmla="*/ 645957 h 4939827"/>
              <a:gd name="connsiteX69" fmla="*/ 11076308 w 12192000"/>
              <a:gd name="connsiteY69" fmla="*/ 675698 h 4939827"/>
              <a:gd name="connsiteX70" fmla="*/ 11148789 w 12192000"/>
              <a:gd name="connsiteY70" fmla="*/ 685041 h 4939827"/>
              <a:gd name="connsiteX71" fmla="*/ 11249129 w 12192000"/>
              <a:gd name="connsiteY71" fmla="*/ 684218 h 4939827"/>
              <a:gd name="connsiteX72" fmla="*/ 11299915 w 12192000"/>
              <a:gd name="connsiteY72" fmla="*/ 692177 h 4939827"/>
              <a:gd name="connsiteX73" fmla="*/ 11386973 w 12192000"/>
              <a:gd name="connsiteY73" fmla="*/ 708209 h 4939827"/>
              <a:gd name="connsiteX74" fmla="*/ 11500105 w 12192000"/>
              <a:gd name="connsiteY74" fmla="*/ 735014 h 4939827"/>
              <a:gd name="connsiteX75" fmla="*/ 11621735 w 12192000"/>
              <a:gd name="connsiteY75" fmla="*/ 789584 h 4939827"/>
              <a:gd name="connsiteX76" fmla="*/ 11691200 w 12192000"/>
              <a:gd name="connsiteY76" fmla="*/ 867902 h 4939827"/>
              <a:gd name="connsiteX77" fmla="*/ 11819427 w 12192000"/>
              <a:gd name="connsiteY77" fmla="*/ 911634 h 4939827"/>
              <a:gd name="connsiteX78" fmla="*/ 11969720 w 12192000"/>
              <a:gd name="connsiteY78" fmla="*/ 964737 h 4939827"/>
              <a:gd name="connsiteX79" fmla="*/ 12055766 w 12192000"/>
              <a:gd name="connsiteY79" fmla="*/ 991268 h 4939827"/>
              <a:gd name="connsiteX80" fmla="*/ 12171539 w 12192000"/>
              <a:gd name="connsiteY80" fmla="*/ 995427 h 4939827"/>
              <a:gd name="connsiteX81" fmla="*/ 12187831 w 12192000"/>
              <a:gd name="connsiteY81" fmla="*/ 996580 h 4939827"/>
              <a:gd name="connsiteX82" fmla="*/ 12192000 w 12192000"/>
              <a:gd name="connsiteY82" fmla="*/ 996726 h 4939827"/>
              <a:gd name="connsiteX83" fmla="*/ 12192000 w 12192000"/>
              <a:gd name="connsiteY83" fmla="*/ 4939827 h 4939827"/>
              <a:gd name="connsiteX84" fmla="*/ 0 w 12192000"/>
              <a:gd name="connsiteY84" fmla="*/ 4939827 h 4939827"/>
              <a:gd name="connsiteX85" fmla="*/ 0 w 12192000"/>
              <a:gd name="connsiteY85" fmla="*/ 512043 h 4939827"/>
              <a:gd name="connsiteX86" fmla="*/ 7381 w 12192000"/>
              <a:gd name="connsiteY86" fmla="*/ 512580 h 4939827"/>
              <a:gd name="connsiteX87" fmla="*/ 100029 w 12192000"/>
              <a:gd name="connsiteY87" fmla="*/ 504758 h 4939827"/>
              <a:gd name="connsiteX88" fmla="*/ 155244 w 12192000"/>
              <a:gd name="connsiteY88" fmla="*/ 525130 h 4939827"/>
              <a:gd name="connsiteX89" fmla="*/ 254366 w 12192000"/>
              <a:gd name="connsiteY89" fmla="*/ 534449 h 4939827"/>
              <a:gd name="connsiteX90" fmla="*/ 447292 w 12192000"/>
              <a:gd name="connsiteY90" fmla="*/ 542725 h 4939827"/>
              <a:gd name="connsiteX91" fmla="*/ 628105 w 12192000"/>
              <a:gd name="connsiteY91" fmla="*/ 547853 h 4939827"/>
              <a:gd name="connsiteX92" fmla="*/ 783146 w 12192000"/>
              <a:gd name="connsiteY92" fmla="*/ 591799 h 4939827"/>
              <a:gd name="connsiteX93" fmla="*/ 1043676 w 12192000"/>
              <a:gd name="connsiteY93" fmla="*/ 591887 h 4939827"/>
              <a:gd name="connsiteX94" fmla="*/ 1281816 w 12192000"/>
              <a:gd name="connsiteY94" fmla="*/ 520946 h 4939827"/>
              <a:gd name="connsiteX95" fmla="*/ 1486347 w 12192000"/>
              <a:gd name="connsiteY95" fmla="*/ 487310 h 4939827"/>
              <a:gd name="connsiteX96" fmla="*/ 1568079 w 12192000"/>
              <a:gd name="connsiteY96" fmla="*/ 462531 h 4939827"/>
              <a:gd name="connsiteX97" fmla="*/ 1622516 w 12192000"/>
              <a:gd name="connsiteY97" fmla="*/ 466058 h 4939827"/>
              <a:gd name="connsiteX98" fmla="*/ 1655457 w 12192000"/>
              <a:gd name="connsiteY98" fmla="*/ 465359 h 4939827"/>
              <a:gd name="connsiteX99" fmla="*/ 1717454 w 12192000"/>
              <a:gd name="connsiteY99" fmla="*/ 417203 h 4939827"/>
              <a:gd name="connsiteX100" fmla="*/ 1913794 w 12192000"/>
              <a:gd name="connsiteY100" fmla="*/ 365255 h 4939827"/>
              <a:gd name="connsiteX101" fmla="*/ 2129762 w 12192000"/>
              <a:gd name="connsiteY101" fmla="*/ 367832 h 4939827"/>
              <a:gd name="connsiteX102" fmla="*/ 2376970 w 12192000"/>
              <a:gd name="connsiteY102" fmla="*/ 350129 h 4939827"/>
              <a:gd name="connsiteX103" fmla="*/ 2480155 w 12192000"/>
              <a:gd name="connsiteY103" fmla="*/ 359227 h 4939827"/>
              <a:gd name="connsiteX104" fmla="*/ 2586782 w 12192000"/>
              <a:gd name="connsiteY104" fmla="*/ 339352 h 4939827"/>
              <a:gd name="connsiteX105" fmla="*/ 2679617 w 12192000"/>
              <a:gd name="connsiteY105" fmla="*/ 305383 h 4939827"/>
              <a:gd name="connsiteX106" fmla="*/ 2788947 w 12192000"/>
              <a:gd name="connsiteY106" fmla="*/ 250375 h 4939827"/>
              <a:gd name="connsiteX107" fmla="*/ 2965530 w 12192000"/>
              <a:gd name="connsiteY107" fmla="*/ 245958 h 4939827"/>
              <a:gd name="connsiteX108" fmla="*/ 3103677 w 12192000"/>
              <a:gd name="connsiteY108" fmla="*/ 209527 h 4939827"/>
              <a:gd name="connsiteX109" fmla="*/ 3126759 w 12192000"/>
              <a:gd name="connsiteY109" fmla="*/ 211226 h 4939827"/>
              <a:gd name="connsiteX110" fmla="*/ 3164020 w 12192000"/>
              <a:gd name="connsiteY110" fmla="*/ 212779 h 4939827"/>
              <a:gd name="connsiteX111" fmla="*/ 3285019 w 12192000"/>
              <a:gd name="connsiteY111" fmla="*/ 220535 h 4939827"/>
              <a:gd name="connsiteX112" fmla="*/ 3365154 w 12192000"/>
              <a:gd name="connsiteY112" fmla="*/ 226416 h 4939827"/>
              <a:gd name="connsiteX113" fmla="*/ 3367507 w 12192000"/>
              <a:gd name="connsiteY113" fmla="*/ 225416 h 4939827"/>
              <a:gd name="connsiteX114" fmla="*/ 3387567 w 12192000"/>
              <a:gd name="connsiteY114" fmla="*/ 227103 h 4939827"/>
              <a:gd name="connsiteX115" fmla="*/ 3498001 w 12192000"/>
              <a:gd name="connsiteY115" fmla="*/ 231941 h 4939827"/>
              <a:gd name="connsiteX116" fmla="*/ 3561557 w 12192000"/>
              <a:gd name="connsiteY116" fmla="*/ 228095 h 4939827"/>
              <a:gd name="connsiteX117" fmla="*/ 3611920 w 12192000"/>
              <a:gd name="connsiteY117" fmla="*/ 218094 h 4939827"/>
              <a:gd name="connsiteX118" fmla="*/ 3620528 w 12192000"/>
              <a:gd name="connsiteY118" fmla="*/ 218788 h 4939827"/>
              <a:gd name="connsiteX119" fmla="*/ 3620766 w 12192000"/>
              <a:gd name="connsiteY119" fmla="*/ 218511 h 4939827"/>
              <a:gd name="connsiteX120" fmla="*/ 3629977 w 12192000"/>
              <a:gd name="connsiteY120" fmla="*/ 218664 h 4939827"/>
              <a:gd name="connsiteX121" fmla="*/ 3636217 w 12192000"/>
              <a:gd name="connsiteY121" fmla="*/ 220048 h 4939827"/>
              <a:gd name="connsiteX122" fmla="*/ 3709484 w 12192000"/>
              <a:gd name="connsiteY122" fmla="*/ 186927 h 4939827"/>
              <a:gd name="connsiteX123" fmla="*/ 3761342 w 12192000"/>
              <a:gd name="connsiteY123" fmla="*/ 177474 h 4939827"/>
              <a:gd name="connsiteX124" fmla="*/ 3799748 w 12192000"/>
              <a:gd name="connsiteY124" fmla="*/ 167154 h 4939827"/>
              <a:gd name="connsiteX125" fmla="*/ 3922756 w 12192000"/>
              <a:gd name="connsiteY125" fmla="*/ 194044 h 4939827"/>
              <a:gd name="connsiteX126" fmla="*/ 4028476 w 12192000"/>
              <a:gd name="connsiteY126" fmla="*/ 223679 h 4939827"/>
              <a:gd name="connsiteX127" fmla="*/ 4191582 w 12192000"/>
              <a:gd name="connsiteY127" fmla="*/ 238952 h 4939827"/>
              <a:gd name="connsiteX128" fmla="*/ 4251024 w 12192000"/>
              <a:gd name="connsiteY128" fmla="*/ 240874 h 4939827"/>
              <a:gd name="connsiteX129" fmla="*/ 4355275 w 12192000"/>
              <a:gd name="connsiteY129" fmla="*/ 260205 h 4939827"/>
              <a:gd name="connsiteX130" fmla="*/ 4423807 w 12192000"/>
              <a:gd name="connsiteY130" fmla="*/ 270366 h 4939827"/>
              <a:gd name="connsiteX131" fmla="*/ 4558432 w 12192000"/>
              <a:gd name="connsiteY131" fmla="*/ 269194 h 4939827"/>
              <a:gd name="connsiteX132" fmla="*/ 4635061 w 12192000"/>
              <a:gd name="connsiteY132" fmla="*/ 280682 h 4939827"/>
              <a:gd name="connsiteX133" fmla="*/ 4807427 w 12192000"/>
              <a:gd name="connsiteY133" fmla="*/ 276835 h 4939827"/>
              <a:gd name="connsiteX134" fmla="*/ 5028933 w 12192000"/>
              <a:gd name="connsiteY134" fmla="*/ 183887 h 4939827"/>
              <a:gd name="connsiteX135" fmla="*/ 5093642 w 12192000"/>
              <a:gd name="connsiteY135" fmla="*/ 177214 h 4939827"/>
              <a:gd name="connsiteX136" fmla="*/ 5102642 w 12192000"/>
              <a:gd name="connsiteY136" fmla="*/ 186816 h 4939827"/>
              <a:gd name="connsiteX137" fmla="*/ 5193590 w 12192000"/>
              <a:gd name="connsiteY137" fmla="*/ 156458 h 4939827"/>
              <a:gd name="connsiteX138" fmla="*/ 5323922 w 12192000"/>
              <a:gd name="connsiteY138" fmla="*/ 146332 h 4939827"/>
              <a:gd name="connsiteX139" fmla="*/ 5421860 w 12192000"/>
              <a:gd name="connsiteY139" fmla="*/ 167298 h 4939827"/>
              <a:gd name="connsiteX140" fmla="*/ 5476948 w 12192000"/>
              <a:gd name="connsiteY140" fmla="*/ 173249 h 4939827"/>
              <a:gd name="connsiteX141" fmla="*/ 5516842 w 12192000"/>
              <a:gd name="connsiteY141" fmla="*/ 184018 h 4939827"/>
              <a:gd name="connsiteX142" fmla="*/ 5619415 w 12192000"/>
              <a:gd name="connsiteY142" fmla="*/ 176781 h 4939827"/>
              <a:gd name="connsiteX143" fmla="*/ 5789867 w 12192000"/>
              <a:gd name="connsiteY143" fmla="*/ 150304 h 4939827"/>
              <a:gd name="connsiteX144" fmla="*/ 5825953 w 12192000"/>
              <a:gd name="connsiteY144" fmla="*/ 147907 h 4939827"/>
              <a:gd name="connsiteX145" fmla="*/ 5856168 w 12192000"/>
              <a:gd name="connsiteY145" fmla="*/ 158719 h 4939827"/>
              <a:gd name="connsiteX146" fmla="*/ 5862476 w 12192000"/>
              <a:gd name="connsiteY146" fmla="*/ 172447 h 4939827"/>
              <a:gd name="connsiteX147" fmla="*/ 5882195 w 12192000"/>
              <a:gd name="connsiteY147" fmla="*/ 173195 h 4939827"/>
              <a:gd name="connsiteX148" fmla="*/ 5952585 w 12192000"/>
              <a:gd name="connsiteY148" fmla="*/ 161012 h 4939827"/>
              <a:gd name="connsiteX149" fmla="*/ 6001964 w 12192000"/>
              <a:gd name="connsiteY149" fmla="*/ 154786 h 4939827"/>
              <a:gd name="connsiteX150" fmla="*/ 6184207 w 12192000"/>
              <a:gd name="connsiteY150" fmla="*/ 132658 h 4939827"/>
              <a:gd name="connsiteX151" fmla="*/ 6415830 w 12192000"/>
              <a:gd name="connsiteY151" fmla="*/ 136006 h 4939827"/>
              <a:gd name="connsiteX152" fmla="*/ 6756965 w 12192000"/>
              <a:gd name="connsiteY152" fmla="*/ 57636 h 4939827"/>
              <a:gd name="connsiteX153" fmla="*/ 6819400 w 12192000"/>
              <a:gd name="connsiteY153" fmla="*/ 30742 h 4939827"/>
              <a:gd name="connsiteX154" fmla="*/ 6986370 w 12192000"/>
              <a:gd name="connsiteY154" fmla="*/ 12659 h 4939827"/>
              <a:gd name="connsiteX155" fmla="*/ 6989536 w 12192000"/>
              <a:gd name="connsiteY155" fmla="*/ 14528 h 4939827"/>
              <a:gd name="connsiteX156" fmla="*/ 7015933 w 12192000"/>
              <a:gd name="connsiteY156" fmla="*/ 9653 h 4939827"/>
              <a:gd name="connsiteX157" fmla="*/ 7020592 w 12192000"/>
              <a:gd name="connsiteY157" fmla="*/ 1651 h 4939827"/>
              <a:gd name="connsiteX158" fmla="*/ 7025905 w 12192000"/>
              <a:gd name="connsiteY15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622021 w 12192000"/>
              <a:gd name="connsiteY29" fmla="*/ 261028 h 4939827"/>
              <a:gd name="connsiteX30" fmla="*/ 8672650 w 12192000"/>
              <a:gd name="connsiteY30" fmla="*/ 254821 h 4939827"/>
              <a:gd name="connsiteX31" fmla="*/ 8785543 w 12192000"/>
              <a:gd name="connsiteY31" fmla="*/ 263406 h 4939827"/>
              <a:gd name="connsiteX32" fmla="*/ 8830588 w 12192000"/>
              <a:gd name="connsiteY32" fmla="*/ 265483 h 4939827"/>
              <a:gd name="connsiteX33" fmla="*/ 8905142 w 12192000"/>
              <a:gd name="connsiteY33" fmla="*/ 264958 h 4939827"/>
              <a:gd name="connsiteX34" fmla="*/ 8968582 w 12192000"/>
              <a:gd name="connsiteY34" fmla="*/ 262728 h 4939827"/>
              <a:gd name="connsiteX35" fmla="*/ 8972994 w 12192000"/>
              <a:gd name="connsiteY35" fmla="*/ 263284 h 4939827"/>
              <a:gd name="connsiteX36" fmla="*/ 9004605 w 12192000"/>
              <a:gd name="connsiteY36" fmla="*/ 258041 h 4939827"/>
              <a:gd name="connsiteX37" fmla="*/ 9016165 w 12192000"/>
              <a:gd name="connsiteY37" fmla="*/ 261258 h 4939827"/>
              <a:gd name="connsiteX38" fmla="*/ 9043297 w 12192000"/>
              <a:gd name="connsiteY38" fmla="*/ 281547 h 4939827"/>
              <a:gd name="connsiteX39" fmla="*/ 9048315 w 12192000"/>
              <a:gd name="connsiteY39" fmla="*/ 279264 h 4939827"/>
              <a:gd name="connsiteX40" fmla="*/ 9054706 w 12192000"/>
              <a:gd name="connsiteY40" fmla="*/ 278538 h 4939827"/>
              <a:gd name="connsiteX41" fmla="*/ 9070919 w 12192000"/>
              <a:gd name="connsiteY41" fmla="*/ 281810 h 4939827"/>
              <a:gd name="connsiteX42" fmla="*/ 9076813 w 12192000"/>
              <a:gd name="connsiteY42" fmla="*/ 283909 h 4939827"/>
              <a:gd name="connsiteX43" fmla="*/ 9085871 w 12192000"/>
              <a:gd name="connsiteY43" fmla="*/ 285133 h 4939827"/>
              <a:gd name="connsiteX44" fmla="*/ 9086159 w 12192000"/>
              <a:gd name="connsiteY44" fmla="*/ 284887 h 4939827"/>
              <a:gd name="connsiteX45" fmla="*/ 9134606 w 12192000"/>
              <a:gd name="connsiteY45" fmla="*/ 288168 h 4939827"/>
              <a:gd name="connsiteX46" fmla="*/ 9195590 w 12192000"/>
              <a:gd name="connsiteY46" fmla="*/ 279568 h 4939827"/>
              <a:gd name="connsiteX47" fmla="*/ 9219336 w 12192000"/>
              <a:gd name="connsiteY47" fmla="*/ 278133 h 4939827"/>
              <a:gd name="connsiteX48" fmla="*/ 9232362 w 12192000"/>
              <a:gd name="connsiteY48" fmla="*/ 275894 h 4939827"/>
              <a:gd name="connsiteX49" fmla="*/ 9283638 w 12192000"/>
              <a:gd name="connsiteY49" fmla="*/ 299924 h 4939827"/>
              <a:gd name="connsiteX50" fmla="*/ 9371484 w 12192000"/>
              <a:gd name="connsiteY50" fmla="*/ 329634 h 4939827"/>
              <a:gd name="connsiteX51" fmla="*/ 9404829 w 12192000"/>
              <a:gd name="connsiteY51" fmla="*/ 339038 h 4939827"/>
              <a:gd name="connsiteX52" fmla="*/ 9427021 w 12192000"/>
              <a:gd name="connsiteY52" fmla="*/ 358784 h 4939827"/>
              <a:gd name="connsiteX53" fmla="*/ 9670844 w 12192000"/>
              <a:gd name="connsiteY53" fmla="*/ 405128 h 4939827"/>
              <a:gd name="connsiteX54" fmla="*/ 9816083 w 12192000"/>
              <a:gd name="connsiteY54" fmla="*/ 416573 h 4939827"/>
              <a:gd name="connsiteX55" fmla="*/ 9936741 w 12192000"/>
              <a:gd name="connsiteY55" fmla="*/ 437044 h 4939827"/>
              <a:gd name="connsiteX56" fmla="*/ 10050093 w 12192000"/>
              <a:gd name="connsiteY56" fmla="*/ 443783 h 4939827"/>
              <a:gd name="connsiteX57" fmla="*/ 10130090 w 12192000"/>
              <a:gd name="connsiteY57" fmla="*/ 459520 h 4939827"/>
              <a:gd name="connsiteX58" fmla="*/ 10173456 w 12192000"/>
              <a:gd name="connsiteY58" fmla="*/ 457749 h 4939827"/>
              <a:gd name="connsiteX59" fmla="*/ 10218232 w 12192000"/>
              <a:gd name="connsiteY59" fmla="*/ 459820 h 4939827"/>
              <a:gd name="connsiteX60" fmla="*/ 10354176 w 12192000"/>
              <a:gd name="connsiteY60" fmla="*/ 471377 h 4939827"/>
              <a:gd name="connsiteX61" fmla="*/ 10430681 w 12192000"/>
              <a:gd name="connsiteY61" fmla="*/ 481226 h 4939827"/>
              <a:gd name="connsiteX62" fmla="*/ 10478169 w 12192000"/>
              <a:gd name="connsiteY62" fmla="*/ 481774 h 4939827"/>
              <a:gd name="connsiteX63" fmla="*/ 10540907 w 12192000"/>
              <a:gd name="connsiteY63" fmla="*/ 485607 h 4939827"/>
              <a:gd name="connsiteX64" fmla="*/ 10614941 w 12192000"/>
              <a:gd name="connsiteY64" fmla="*/ 487592 h 4939827"/>
              <a:gd name="connsiteX65" fmla="*/ 10674098 w 12192000"/>
              <a:gd name="connsiteY65" fmla="*/ 521656 h 4939827"/>
              <a:gd name="connsiteX66" fmla="*/ 10874834 w 12192000"/>
              <a:gd name="connsiteY66" fmla="*/ 574867 h 4939827"/>
              <a:gd name="connsiteX67" fmla="*/ 10944981 w 12192000"/>
              <a:gd name="connsiteY67" fmla="*/ 615042 h 4939827"/>
              <a:gd name="connsiteX68" fmla="*/ 11006376 w 12192000"/>
              <a:gd name="connsiteY68" fmla="*/ 645957 h 4939827"/>
              <a:gd name="connsiteX69" fmla="*/ 11076308 w 12192000"/>
              <a:gd name="connsiteY69" fmla="*/ 675698 h 4939827"/>
              <a:gd name="connsiteX70" fmla="*/ 11148789 w 12192000"/>
              <a:gd name="connsiteY70" fmla="*/ 685041 h 4939827"/>
              <a:gd name="connsiteX71" fmla="*/ 11249129 w 12192000"/>
              <a:gd name="connsiteY71" fmla="*/ 684218 h 4939827"/>
              <a:gd name="connsiteX72" fmla="*/ 11299915 w 12192000"/>
              <a:gd name="connsiteY72" fmla="*/ 692177 h 4939827"/>
              <a:gd name="connsiteX73" fmla="*/ 11386973 w 12192000"/>
              <a:gd name="connsiteY73" fmla="*/ 708209 h 4939827"/>
              <a:gd name="connsiteX74" fmla="*/ 11500105 w 12192000"/>
              <a:gd name="connsiteY74" fmla="*/ 735014 h 4939827"/>
              <a:gd name="connsiteX75" fmla="*/ 11621735 w 12192000"/>
              <a:gd name="connsiteY75" fmla="*/ 789584 h 4939827"/>
              <a:gd name="connsiteX76" fmla="*/ 11691200 w 12192000"/>
              <a:gd name="connsiteY76" fmla="*/ 867902 h 4939827"/>
              <a:gd name="connsiteX77" fmla="*/ 11819427 w 12192000"/>
              <a:gd name="connsiteY77" fmla="*/ 911634 h 4939827"/>
              <a:gd name="connsiteX78" fmla="*/ 11969720 w 12192000"/>
              <a:gd name="connsiteY78" fmla="*/ 964737 h 4939827"/>
              <a:gd name="connsiteX79" fmla="*/ 12055766 w 12192000"/>
              <a:gd name="connsiteY79" fmla="*/ 991268 h 4939827"/>
              <a:gd name="connsiteX80" fmla="*/ 12171539 w 12192000"/>
              <a:gd name="connsiteY80" fmla="*/ 995427 h 4939827"/>
              <a:gd name="connsiteX81" fmla="*/ 12187831 w 12192000"/>
              <a:gd name="connsiteY81" fmla="*/ 996580 h 4939827"/>
              <a:gd name="connsiteX82" fmla="*/ 12192000 w 12192000"/>
              <a:gd name="connsiteY82" fmla="*/ 996726 h 4939827"/>
              <a:gd name="connsiteX83" fmla="*/ 12192000 w 12192000"/>
              <a:gd name="connsiteY83" fmla="*/ 4939827 h 4939827"/>
              <a:gd name="connsiteX84" fmla="*/ 0 w 12192000"/>
              <a:gd name="connsiteY84" fmla="*/ 4939827 h 4939827"/>
              <a:gd name="connsiteX85" fmla="*/ 0 w 12192000"/>
              <a:gd name="connsiteY85" fmla="*/ 512043 h 4939827"/>
              <a:gd name="connsiteX86" fmla="*/ 7381 w 12192000"/>
              <a:gd name="connsiteY86" fmla="*/ 512580 h 4939827"/>
              <a:gd name="connsiteX87" fmla="*/ 100029 w 12192000"/>
              <a:gd name="connsiteY87" fmla="*/ 504758 h 4939827"/>
              <a:gd name="connsiteX88" fmla="*/ 155244 w 12192000"/>
              <a:gd name="connsiteY88" fmla="*/ 525130 h 4939827"/>
              <a:gd name="connsiteX89" fmla="*/ 254366 w 12192000"/>
              <a:gd name="connsiteY89" fmla="*/ 534449 h 4939827"/>
              <a:gd name="connsiteX90" fmla="*/ 447292 w 12192000"/>
              <a:gd name="connsiteY90" fmla="*/ 542725 h 4939827"/>
              <a:gd name="connsiteX91" fmla="*/ 628105 w 12192000"/>
              <a:gd name="connsiteY91" fmla="*/ 547853 h 4939827"/>
              <a:gd name="connsiteX92" fmla="*/ 783146 w 12192000"/>
              <a:gd name="connsiteY92" fmla="*/ 591799 h 4939827"/>
              <a:gd name="connsiteX93" fmla="*/ 1043676 w 12192000"/>
              <a:gd name="connsiteY93" fmla="*/ 591887 h 4939827"/>
              <a:gd name="connsiteX94" fmla="*/ 1281816 w 12192000"/>
              <a:gd name="connsiteY94" fmla="*/ 520946 h 4939827"/>
              <a:gd name="connsiteX95" fmla="*/ 1486347 w 12192000"/>
              <a:gd name="connsiteY95" fmla="*/ 487310 h 4939827"/>
              <a:gd name="connsiteX96" fmla="*/ 1568079 w 12192000"/>
              <a:gd name="connsiteY96" fmla="*/ 462531 h 4939827"/>
              <a:gd name="connsiteX97" fmla="*/ 1622516 w 12192000"/>
              <a:gd name="connsiteY97" fmla="*/ 466058 h 4939827"/>
              <a:gd name="connsiteX98" fmla="*/ 1655457 w 12192000"/>
              <a:gd name="connsiteY98" fmla="*/ 465359 h 4939827"/>
              <a:gd name="connsiteX99" fmla="*/ 1717454 w 12192000"/>
              <a:gd name="connsiteY99" fmla="*/ 417203 h 4939827"/>
              <a:gd name="connsiteX100" fmla="*/ 1913794 w 12192000"/>
              <a:gd name="connsiteY100" fmla="*/ 365255 h 4939827"/>
              <a:gd name="connsiteX101" fmla="*/ 2129762 w 12192000"/>
              <a:gd name="connsiteY101" fmla="*/ 367832 h 4939827"/>
              <a:gd name="connsiteX102" fmla="*/ 2376970 w 12192000"/>
              <a:gd name="connsiteY102" fmla="*/ 350129 h 4939827"/>
              <a:gd name="connsiteX103" fmla="*/ 2480155 w 12192000"/>
              <a:gd name="connsiteY103" fmla="*/ 359227 h 4939827"/>
              <a:gd name="connsiteX104" fmla="*/ 2586782 w 12192000"/>
              <a:gd name="connsiteY104" fmla="*/ 339352 h 4939827"/>
              <a:gd name="connsiteX105" fmla="*/ 2679617 w 12192000"/>
              <a:gd name="connsiteY105" fmla="*/ 305383 h 4939827"/>
              <a:gd name="connsiteX106" fmla="*/ 2788947 w 12192000"/>
              <a:gd name="connsiteY106" fmla="*/ 250375 h 4939827"/>
              <a:gd name="connsiteX107" fmla="*/ 2965530 w 12192000"/>
              <a:gd name="connsiteY107" fmla="*/ 245958 h 4939827"/>
              <a:gd name="connsiteX108" fmla="*/ 3103677 w 12192000"/>
              <a:gd name="connsiteY108" fmla="*/ 209527 h 4939827"/>
              <a:gd name="connsiteX109" fmla="*/ 3126759 w 12192000"/>
              <a:gd name="connsiteY109" fmla="*/ 211226 h 4939827"/>
              <a:gd name="connsiteX110" fmla="*/ 3164020 w 12192000"/>
              <a:gd name="connsiteY110" fmla="*/ 212779 h 4939827"/>
              <a:gd name="connsiteX111" fmla="*/ 3285019 w 12192000"/>
              <a:gd name="connsiteY111" fmla="*/ 220535 h 4939827"/>
              <a:gd name="connsiteX112" fmla="*/ 3365154 w 12192000"/>
              <a:gd name="connsiteY112" fmla="*/ 226416 h 4939827"/>
              <a:gd name="connsiteX113" fmla="*/ 3367507 w 12192000"/>
              <a:gd name="connsiteY113" fmla="*/ 225416 h 4939827"/>
              <a:gd name="connsiteX114" fmla="*/ 3387567 w 12192000"/>
              <a:gd name="connsiteY114" fmla="*/ 227103 h 4939827"/>
              <a:gd name="connsiteX115" fmla="*/ 3498001 w 12192000"/>
              <a:gd name="connsiteY115" fmla="*/ 231941 h 4939827"/>
              <a:gd name="connsiteX116" fmla="*/ 3561557 w 12192000"/>
              <a:gd name="connsiteY116" fmla="*/ 228095 h 4939827"/>
              <a:gd name="connsiteX117" fmla="*/ 3611920 w 12192000"/>
              <a:gd name="connsiteY117" fmla="*/ 218094 h 4939827"/>
              <a:gd name="connsiteX118" fmla="*/ 3620528 w 12192000"/>
              <a:gd name="connsiteY118" fmla="*/ 218788 h 4939827"/>
              <a:gd name="connsiteX119" fmla="*/ 3620766 w 12192000"/>
              <a:gd name="connsiteY119" fmla="*/ 218511 h 4939827"/>
              <a:gd name="connsiteX120" fmla="*/ 3629977 w 12192000"/>
              <a:gd name="connsiteY120" fmla="*/ 218664 h 4939827"/>
              <a:gd name="connsiteX121" fmla="*/ 3636217 w 12192000"/>
              <a:gd name="connsiteY121" fmla="*/ 220048 h 4939827"/>
              <a:gd name="connsiteX122" fmla="*/ 3709484 w 12192000"/>
              <a:gd name="connsiteY122" fmla="*/ 186927 h 4939827"/>
              <a:gd name="connsiteX123" fmla="*/ 3761342 w 12192000"/>
              <a:gd name="connsiteY123" fmla="*/ 177474 h 4939827"/>
              <a:gd name="connsiteX124" fmla="*/ 3799748 w 12192000"/>
              <a:gd name="connsiteY124" fmla="*/ 167154 h 4939827"/>
              <a:gd name="connsiteX125" fmla="*/ 3922756 w 12192000"/>
              <a:gd name="connsiteY125" fmla="*/ 194044 h 4939827"/>
              <a:gd name="connsiteX126" fmla="*/ 4028476 w 12192000"/>
              <a:gd name="connsiteY126" fmla="*/ 223679 h 4939827"/>
              <a:gd name="connsiteX127" fmla="*/ 4191582 w 12192000"/>
              <a:gd name="connsiteY127" fmla="*/ 238952 h 4939827"/>
              <a:gd name="connsiteX128" fmla="*/ 4251024 w 12192000"/>
              <a:gd name="connsiteY128" fmla="*/ 240874 h 4939827"/>
              <a:gd name="connsiteX129" fmla="*/ 4355275 w 12192000"/>
              <a:gd name="connsiteY129" fmla="*/ 260205 h 4939827"/>
              <a:gd name="connsiteX130" fmla="*/ 4423807 w 12192000"/>
              <a:gd name="connsiteY130" fmla="*/ 270366 h 4939827"/>
              <a:gd name="connsiteX131" fmla="*/ 4558432 w 12192000"/>
              <a:gd name="connsiteY131" fmla="*/ 269194 h 4939827"/>
              <a:gd name="connsiteX132" fmla="*/ 4635061 w 12192000"/>
              <a:gd name="connsiteY132" fmla="*/ 280682 h 4939827"/>
              <a:gd name="connsiteX133" fmla="*/ 4807427 w 12192000"/>
              <a:gd name="connsiteY133" fmla="*/ 276835 h 4939827"/>
              <a:gd name="connsiteX134" fmla="*/ 5028933 w 12192000"/>
              <a:gd name="connsiteY134" fmla="*/ 183887 h 4939827"/>
              <a:gd name="connsiteX135" fmla="*/ 5093642 w 12192000"/>
              <a:gd name="connsiteY135" fmla="*/ 177214 h 4939827"/>
              <a:gd name="connsiteX136" fmla="*/ 5102642 w 12192000"/>
              <a:gd name="connsiteY136" fmla="*/ 186816 h 4939827"/>
              <a:gd name="connsiteX137" fmla="*/ 5193590 w 12192000"/>
              <a:gd name="connsiteY137" fmla="*/ 156458 h 4939827"/>
              <a:gd name="connsiteX138" fmla="*/ 5323922 w 12192000"/>
              <a:gd name="connsiteY138" fmla="*/ 146332 h 4939827"/>
              <a:gd name="connsiteX139" fmla="*/ 5421860 w 12192000"/>
              <a:gd name="connsiteY139" fmla="*/ 167298 h 4939827"/>
              <a:gd name="connsiteX140" fmla="*/ 5476948 w 12192000"/>
              <a:gd name="connsiteY140" fmla="*/ 173249 h 4939827"/>
              <a:gd name="connsiteX141" fmla="*/ 5516842 w 12192000"/>
              <a:gd name="connsiteY141" fmla="*/ 184018 h 4939827"/>
              <a:gd name="connsiteX142" fmla="*/ 5619415 w 12192000"/>
              <a:gd name="connsiteY142" fmla="*/ 176781 h 4939827"/>
              <a:gd name="connsiteX143" fmla="*/ 5789867 w 12192000"/>
              <a:gd name="connsiteY143" fmla="*/ 150304 h 4939827"/>
              <a:gd name="connsiteX144" fmla="*/ 5825953 w 12192000"/>
              <a:gd name="connsiteY144" fmla="*/ 147907 h 4939827"/>
              <a:gd name="connsiteX145" fmla="*/ 5856168 w 12192000"/>
              <a:gd name="connsiteY145" fmla="*/ 158719 h 4939827"/>
              <a:gd name="connsiteX146" fmla="*/ 5862476 w 12192000"/>
              <a:gd name="connsiteY146" fmla="*/ 172447 h 4939827"/>
              <a:gd name="connsiteX147" fmla="*/ 5882195 w 12192000"/>
              <a:gd name="connsiteY147" fmla="*/ 173195 h 4939827"/>
              <a:gd name="connsiteX148" fmla="*/ 5952585 w 12192000"/>
              <a:gd name="connsiteY148" fmla="*/ 161012 h 4939827"/>
              <a:gd name="connsiteX149" fmla="*/ 6001964 w 12192000"/>
              <a:gd name="connsiteY149" fmla="*/ 154786 h 4939827"/>
              <a:gd name="connsiteX150" fmla="*/ 6184207 w 12192000"/>
              <a:gd name="connsiteY150" fmla="*/ 132658 h 4939827"/>
              <a:gd name="connsiteX151" fmla="*/ 6415830 w 12192000"/>
              <a:gd name="connsiteY151" fmla="*/ 136006 h 4939827"/>
              <a:gd name="connsiteX152" fmla="*/ 6756965 w 12192000"/>
              <a:gd name="connsiteY152" fmla="*/ 57636 h 4939827"/>
              <a:gd name="connsiteX153" fmla="*/ 6819400 w 12192000"/>
              <a:gd name="connsiteY153" fmla="*/ 30742 h 4939827"/>
              <a:gd name="connsiteX154" fmla="*/ 6986370 w 12192000"/>
              <a:gd name="connsiteY154" fmla="*/ 12659 h 4939827"/>
              <a:gd name="connsiteX155" fmla="*/ 6989536 w 12192000"/>
              <a:gd name="connsiteY155" fmla="*/ 14528 h 4939827"/>
              <a:gd name="connsiteX156" fmla="*/ 7015933 w 12192000"/>
              <a:gd name="connsiteY156" fmla="*/ 9653 h 4939827"/>
              <a:gd name="connsiteX157" fmla="*/ 7020592 w 12192000"/>
              <a:gd name="connsiteY157" fmla="*/ 1651 h 4939827"/>
              <a:gd name="connsiteX158" fmla="*/ 7025905 w 12192000"/>
              <a:gd name="connsiteY15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281371 w 12192000"/>
              <a:gd name="connsiteY19" fmla="*/ 256875 h 4939827"/>
              <a:gd name="connsiteX20" fmla="*/ 8381609 w 12192000"/>
              <a:gd name="connsiteY20" fmla="*/ 240618 h 4939827"/>
              <a:gd name="connsiteX21" fmla="*/ 8406759 w 12192000"/>
              <a:gd name="connsiteY21" fmla="*/ 232517 h 4939827"/>
              <a:gd name="connsiteX22" fmla="*/ 8426506 w 12192000"/>
              <a:gd name="connsiteY22" fmla="*/ 241842 h 4939827"/>
              <a:gd name="connsiteX23" fmla="*/ 8427949 w 12192000"/>
              <a:gd name="connsiteY23" fmla="*/ 240981 h 4939827"/>
              <a:gd name="connsiteX24" fmla="*/ 8441468 w 12192000"/>
              <a:gd name="connsiteY24" fmla="*/ 241157 h 4939827"/>
              <a:gd name="connsiteX25" fmla="*/ 8565757 w 12192000"/>
              <a:gd name="connsiteY25" fmla="*/ 255317 h 4939827"/>
              <a:gd name="connsiteX26" fmla="*/ 8573171 w 12192000"/>
              <a:gd name="connsiteY26" fmla="*/ 258426 h 4939827"/>
              <a:gd name="connsiteX27" fmla="*/ 8573548 w 12192000"/>
              <a:gd name="connsiteY27" fmla="*/ 258241 h 4939827"/>
              <a:gd name="connsiteX28" fmla="*/ 8622021 w 12192000"/>
              <a:gd name="connsiteY28" fmla="*/ 261028 h 4939827"/>
              <a:gd name="connsiteX29" fmla="*/ 8672650 w 12192000"/>
              <a:gd name="connsiteY29" fmla="*/ 254821 h 4939827"/>
              <a:gd name="connsiteX30" fmla="*/ 8785543 w 12192000"/>
              <a:gd name="connsiteY30" fmla="*/ 263406 h 4939827"/>
              <a:gd name="connsiteX31" fmla="*/ 8830588 w 12192000"/>
              <a:gd name="connsiteY31" fmla="*/ 265483 h 4939827"/>
              <a:gd name="connsiteX32" fmla="*/ 8905142 w 12192000"/>
              <a:gd name="connsiteY32" fmla="*/ 264958 h 4939827"/>
              <a:gd name="connsiteX33" fmla="*/ 8968582 w 12192000"/>
              <a:gd name="connsiteY33" fmla="*/ 262728 h 4939827"/>
              <a:gd name="connsiteX34" fmla="*/ 8972994 w 12192000"/>
              <a:gd name="connsiteY34" fmla="*/ 263284 h 4939827"/>
              <a:gd name="connsiteX35" fmla="*/ 9004605 w 12192000"/>
              <a:gd name="connsiteY35" fmla="*/ 258041 h 4939827"/>
              <a:gd name="connsiteX36" fmla="*/ 9016165 w 12192000"/>
              <a:gd name="connsiteY36" fmla="*/ 261258 h 4939827"/>
              <a:gd name="connsiteX37" fmla="*/ 9043297 w 12192000"/>
              <a:gd name="connsiteY37" fmla="*/ 281547 h 4939827"/>
              <a:gd name="connsiteX38" fmla="*/ 9048315 w 12192000"/>
              <a:gd name="connsiteY38" fmla="*/ 279264 h 4939827"/>
              <a:gd name="connsiteX39" fmla="*/ 9054706 w 12192000"/>
              <a:gd name="connsiteY39" fmla="*/ 278538 h 4939827"/>
              <a:gd name="connsiteX40" fmla="*/ 9070919 w 12192000"/>
              <a:gd name="connsiteY40" fmla="*/ 281810 h 4939827"/>
              <a:gd name="connsiteX41" fmla="*/ 9076813 w 12192000"/>
              <a:gd name="connsiteY41" fmla="*/ 283909 h 4939827"/>
              <a:gd name="connsiteX42" fmla="*/ 9085871 w 12192000"/>
              <a:gd name="connsiteY42" fmla="*/ 285133 h 4939827"/>
              <a:gd name="connsiteX43" fmla="*/ 9086159 w 12192000"/>
              <a:gd name="connsiteY43" fmla="*/ 284887 h 4939827"/>
              <a:gd name="connsiteX44" fmla="*/ 9134606 w 12192000"/>
              <a:gd name="connsiteY44" fmla="*/ 288168 h 4939827"/>
              <a:gd name="connsiteX45" fmla="*/ 9195590 w 12192000"/>
              <a:gd name="connsiteY45" fmla="*/ 279568 h 4939827"/>
              <a:gd name="connsiteX46" fmla="*/ 9219336 w 12192000"/>
              <a:gd name="connsiteY46" fmla="*/ 278133 h 4939827"/>
              <a:gd name="connsiteX47" fmla="*/ 9232362 w 12192000"/>
              <a:gd name="connsiteY47" fmla="*/ 275894 h 4939827"/>
              <a:gd name="connsiteX48" fmla="*/ 9283638 w 12192000"/>
              <a:gd name="connsiteY48" fmla="*/ 299924 h 4939827"/>
              <a:gd name="connsiteX49" fmla="*/ 9371484 w 12192000"/>
              <a:gd name="connsiteY49" fmla="*/ 329634 h 4939827"/>
              <a:gd name="connsiteX50" fmla="*/ 9404829 w 12192000"/>
              <a:gd name="connsiteY50" fmla="*/ 339038 h 4939827"/>
              <a:gd name="connsiteX51" fmla="*/ 9427021 w 12192000"/>
              <a:gd name="connsiteY51" fmla="*/ 358784 h 4939827"/>
              <a:gd name="connsiteX52" fmla="*/ 9670844 w 12192000"/>
              <a:gd name="connsiteY52" fmla="*/ 405128 h 4939827"/>
              <a:gd name="connsiteX53" fmla="*/ 9816083 w 12192000"/>
              <a:gd name="connsiteY53" fmla="*/ 416573 h 4939827"/>
              <a:gd name="connsiteX54" fmla="*/ 9936741 w 12192000"/>
              <a:gd name="connsiteY54" fmla="*/ 437044 h 4939827"/>
              <a:gd name="connsiteX55" fmla="*/ 10050093 w 12192000"/>
              <a:gd name="connsiteY55" fmla="*/ 443783 h 4939827"/>
              <a:gd name="connsiteX56" fmla="*/ 10130090 w 12192000"/>
              <a:gd name="connsiteY56" fmla="*/ 459520 h 4939827"/>
              <a:gd name="connsiteX57" fmla="*/ 10173456 w 12192000"/>
              <a:gd name="connsiteY57" fmla="*/ 457749 h 4939827"/>
              <a:gd name="connsiteX58" fmla="*/ 10218232 w 12192000"/>
              <a:gd name="connsiteY58" fmla="*/ 459820 h 4939827"/>
              <a:gd name="connsiteX59" fmla="*/ 10354176 w 12192000"/>
              <a:gd name="connsiteY59" fmla="*/ 471377 h 4939827"/>
              <a:gd name="connsiteX60" fmla="*/ 10430681 w 12192000"/>
              <a:gd name="connsiteY60" fmla="*/ 481226 h 4939827"/>
              <a:gd name="connsiteX61" fmla="*/ 10478169 w 12192000"/>
              <a:gd name="connsiteY61" fmla="*/ 481774 h 4939827"/>
              <a:gd name="connsiteX62" fmla="*/ 10540907 w 12192000"/>
              <a:gd name="connsiteY62" fmla="*/ 485607 h 4939827"/>
              <a:gd name="connsiteX63" fmla="*/ 10614941 w 12192000"/>
              <a:gd name="connsiteY63" fmla="*/ 487592 h 4939827"/>
              <a:gd name="connsiteX64" fmla="*/ 10674098 w 12192000"/>
              <a:gd name="connsiteY64" fmla="*/ 521656 h 4939827"/>
              <a:gd name="connsiteX65" fmla="*/ 10874834 w 12192000"/>
              <a:gd name="connsiteY65" fmla="*/ 574867 h 4939827"/>
              <a:gd name="connsiteX66" fmla="*/ 10944981 w 12192000"/>
              <a:gd name="connsiteY66" fmla="*/ 615042 h 4939827"/>
              <a:gd name="connsiteX67" fmla="*/ 11006376 w 12192000"/>
              <a:gd name="connsiteY67" fmla="*/ 645957 h 4939827"/>
              <a:gd name="connsiteX68" fmla="*/ 11076308 w 12192000"/>
              <a:gd name="connsiteY68" fmla="*/ 675698 h 4939827"/>
              <a:gd name="connsiteX69" fmla="*/ 11148789 w 12192000"/>
              <a:gd name="connsiteY69" fmla="*/ 685041 h 4939827"/>
              <a:gd name="connsiteX70" fmla="*/ 11249129 w 12192000"/>
              <a:gd name="connsiteY70" fmla="*/ 684218 h 4939827"/>
              <a:gd name="connsiteX71" fmla="*/ 11299915 w 12192000"/>
              <a:gd name="connsiteY71" fmla="*/ 692177 h 4939827"/>
              <a:gd name="connsiteX72" fmla="*/ 11386973 w 12192000"/>
              <a:gd name="connsiteY72" fmla="*/ 708209 h 4939827"/>
              <a:gd name="connsiteX73" fmla="*/ 11500105 w 12192000"/>
              <a:gd name="connsiteY73" fmla="*/ 735014 h 4939827"/>
              <a:gd name="connsiteX74" fmla="*/ 11621735 w 12192000"/>
              <a:gd name="connsiteY74" fmla="*/ 789584 h 4939827"/>
              <a:gd name="connsiteX75" fmla="*/ 11691200 w 12192000"/>
              <a:gd name="connsiteY75" fmla="*/ 867902 h 4939827"/>
              <a:gd name="connsiteX76" fmla="*/ 11819427 w 12192000"/>
              <a:gd name="connsiteY76" fmla="*/ 911634 h 4939827"/>
              <a:gd name="connsiteX77" fmla="*/ 11969720 w 12192000"/>
              <a:gd name="connsiteY77" fmla="*/ 964737 h 4939827"/>
              <a:gd name="connsiteX78" fmla="*/ 12055766 w 12192000"/>
              <a:gd name="connsiteY78" fmla="*/ 991268 h 4939827"/>
              <a:gd name="connsiteX79" fmla="*/ 12171539 w 12192000"/>
              <a:gd name="connsiteY79" fmla="*/ 995427 h 4939827"/>
              <a:gd name="connsiteX80" fmla="*/ 12187831 w 12192000"/>
              <a:gd name="connsiteY80" fmla="*/ 996580 h 4939827"/>
              <a:gd name="connsiteX81" fmla="*/ 12192000 w 12192000"/>
              <a:gd name="connsiteY81" fmla="*/ 996726 h 4939827"/>
              <a:gd name="connsiteX82" fmla="*/ 12192000 w 12192000"/>
              <a:gd name="connsiteY82" fmla="*/ 4939827 h 4939827"/>
              <a:gd name="connsiteX83" fmla="*/ 0 w 12192000"/>
              <a:gd name="connsiteY83" fmla="*/ 4939827 h 4939827"/>
              <a:gd name="connsiteX84" fmla="*/ 0 w 12192000"/>
              <a:gd name="connsiteY84" fmla="*/ 512043 h 4939827"/>
              <a:gd name="connsiteX85" fmla="*/ 7381 w 12192000"/>
              <a:gd name="connsiteY85" fmla="*/ 512580 h 4939827"/>
              <a:gd name="connsiteX86" fmla="*/ 100029 w 12192000"/>
              <a:gd name="connsiteY86" fmla="*/ 504758 h 4939827"/>
              <a:gd name="connsiteX87" fmla="*/ 155244 w 12192000"/>
              <a:gd name="connsiteY87" fmla="*/ 525130 h 4939827"/>
              <a:gd name="connsiteX88" fmla="*/ 254366 w 12192000"/>
              <a:gd name="connsiteY88" fmla="*/ 534449 h 4939827"/>
              <a:gd name="connsiteX89" fmla="*/ 447292 w 12192000"/>
              <a:gd name="connsiteY89" fmla="*/ 542725 h 4939827"/>
              <a:gd name="connsiteX90" fmla="*/ 628105 w 12192000"/>
              <a:gd name="connsiteY90" fmla="*/ 547853 h 4939827"/>
              <a:gd name="connsiteX91" fmla="*/ 783146 w 12192000"/>
              <a:gd name="connsiteY91" fmla="*/ 591799 h 4939827"/>
              <a:gd name="connsiteX92" fmla="*/ 1043676 w 12192000"/>
              <a:gd name="connsiteY92" fmla="*/ 591887 h 4939827"/>
              <a:gd name="connsiteX93" fmla="*/ 1281816 w 12192000"/>
              <a:gd name="connsiteY93" fmla="*/ 520946 h 4939827"/>
              <a:gd name="connsiteX94" fmla="*/ 1486347 w 12192000"/>
              <a:gd name="connsiteY94" fmla="*/ 487310 h 4939827"/>
              <a:gd name="connsiteX95" fmla="*/ 1568079 w 12192000"/>
              <a:gd name="connsiteY95" fmla="*/ 462531 h 4939827"/>
              <a:gd name="connsiteX96" fmla="*/ 1622516 w 12192000"/>
              <a:gd name="connsiteY96" fmla="*/ 466058 h 4939827"/>
              <a:gd name="connsiteX97" fmla="*/ 1655457 w 12192000"/>
              <a:gd name="connsiteY97" fmla="*/ 465359 h 4939827"/>
              <a:gd name="connsiteX98" fmla="*/ 1717454 w 12192000"/>
              <a:gd name="connsiteY98" fmla="*/ 417203 h 4939827"/>
              <a:gd name="connsiteX99" fmla="*/ 1913794 w 12192000"/>
              <a:gd name="connsiteY99" fmla="*/ 365255 h 4939827"/>
              <a:gd name="connsiteX100" fmla="*/ 2129762 w 12192000"/>
              <a:gd name="connsiteY100" fmla="*/ 367832 h 4939827"/>
              <a:gd name="connsiteX101" fmla="*/ 2376970 w 12192000"/>
              <a:gd name="connsiteY101" fmla="*/ 350129 h 4939827"/>
              <a:gd name="connsiteX102" fmla="*/ 2480155 w 12192000"/>
              <a:gd name="connsiteY102" fmla="*/ 359227 h 4939827"/>
              <a:gd name="connsiteX103" fmla="*/ 2586782 w 12192000"/>
              <a:gd name="connsiteY103" fmla="*/ 339352 h 4939827"/>
              <a:gd name="connsiteX104" fmla="*/ 2679617 w 12192000"/>
              <a:gd name="connsiteY104" fmla="*/ 305383 h 4939827"/>
              <a:gd name="connsiteX105" fmla="*/ 2788947 w 12192000"/>
              <a:gd name="connsiteY105" fmla="*/ 250375 h 4939827"/>
              <a:gd name="connsiteX106" fmla="*/ 2965530 w 12192000"/>
              <a:gd name="connsiteY106" fmla="*/ 245958 h 4939827"/>
              <a:gd name="connsiteX107" fmla="*/ 3103677 w 12192000"/>
              <a:gd name="connsiteY107" fmla="*/ 209527 h 4939827"/>
              <a:gd name="connsiteX108" fmla="*/ 3126759 w 12192000"/>
              <a:gd name="connsiteY108" fmla="*/ 211226 h 4939827"/>
              <a:gd name="connsiteX109" fmla="*/ 3164020 w 12192000"/>
              <a:gd name="connsiteY109" fmla="*/ 212779 h 4939827"/>
              <a:gd name="connsiteX110" fmla="*/ 3285019 w 12192000"/>
              <a:gd name="connsiteY110" fmla="*/ 220535 h 4939827"/>
              <a:gd name="connsiteX111" fmla="*/ 3365154 w 12192000"/>
              <a:gd name="connsiteY111" fmla="*/ 226416 h 4939827"/>
              <a:gd name="connsiteX112" fmla="*/ 3367507 w 12192000"/>
              <a:gd name="connsiteY112" fmla="*/ 225416 h 4939827"/>
              <a:gd name="connsiteX113" fmla="*/ 3387567 w 12192000"/>
              <a:gd name="connsiteY113" fmla="*/ 227103 h 4939827"/>
              <a:gd name="connsiteX114" fmla="*/ 3498001 w 12192000"/>
              <a:gd name="connsiteY114" fmla="*/ 231941 h 4939827"/>
              <a:gd name="connsiteX115" fmla="*/ 3561557 w 12192000"/>
              <a:gd name="connsiteY115" fmla="*/ 228095 h 4939827"/>
              <a:gd name="connsiteX116" fmla="*/ 3611920 w 12192000"/>
              <a:gd name="connsiteY116" fmla="*/ 218094 h 4939827"/>
              <a:gd name="connsiteX117" fmla="*/ 3620528 w 12192000"/>
              <a:gd name="connsiteY117" fmla="*/ 218788 h 4939827"/>
              <a:gd name="connsiteX118" fmla="*/ 3620766 w 12192000"/>
              <a:gd name="connsiteY118" fmla="*/ 218511 h 4939827"/>
              <a:gd name="connsiteX119" fmla="*/ 3629977 w 12192000"/>
              <a:gd name="connsiteY119" fmla="*/ 218664 h 4939827"/>
              <a:gd name="connsiteX120" fmla="*/ 3636217 w 12192000"/>
              <a:gd name="connsiteY120" fmla="*/ 220048 h 4939827"/>
              <a:gd name="connsiteX121" fmla="*/ 3709484 w 12192000"/>
              <a:gd name="connsiteY121" fmla="*/ 186927 h 4939827"/>
              <a:gd name="connsiteX122" fmla="*/ 3761342 w 12192000"/>
              <a:gd name="connsiteY122" fmla="*/ 177474 h 4939827"/>
              <a:gd name="connsiteX123" fmla="*/ 3799748 w 12192000"/>
              <a:gd name="connsiteY123" fmla="*/ 167154 h 4939827"/>
              <a:gd name="connsiteX124" fmla="*/ 3922756 w 12192000"/>
              <a:gd name="connsiteY124" fmla="*/ 194044 h 4939827"/>
              <a:gd name="connsiteX125" fmla="*/ 4028476 w 12192000"/>
              <a:gd name="connsiteY125" fmla="*/ 223679 h 4939827"/>
              <a:gd name="connsiteX126" fmla="*/ 4191582 w 12192000"/>
              <a:gd name="connsiteY126" fmla="*/ 238952 h 4939827"/>
              <a:gd name="connsiteX127" fmla="*/ 4251024 w 12192000"/>
              <a:gd name="connsiteY127" fmla="*/ 240874 h 4939827"/>
              <a:gd name="connsiteX128" fmla="*/ 4355275 w 12192000"/>
              <a:gd name="connsiteY128" fmla="*/ 260205 h 4939827"/>
              <a:gd name="connsiteX129" fmla="*/ 4423807 w 12192000"/>
              <a:gd name="connsiteY129" fmla="*/ 270366 h 4939827"/>
              <a:gd name="connsiteX130" fmla="*/ 4558432 w 12192000"/>
              <a:gd name="connsiteY130" fmla="*/ 269194 h 4939827"/>
              <a:gd name="connsiteX131" fmla="*/ 4635061 w 12192000"/>
              <a:gd name="connsiteY131" fmla="*/ 280682 h 4939827"/>
              <a:gd name="connsiteX132" fmla="*/ 4807427 w 12192000"/>
              <a:gd name="connsiteY132" fmla="*/ 276835 h 4939827"/>
              <a:gd name="connsiteX133" fmla="*/ 5028933 w 12192000"/>
              <a:gd name="connsiteY133" fmla="*/ 183887 h 4939827"/>
              <a:gd name="connsiteX134" fmla="*/ 5093642 w 12192000"/>
              <a:gd name="connsiteY134" fmla="*/ 177214 h 4939827"/>
              <a:gd name="connsiteX135" fmla="*/ 5102642 w 12192000"/>
              <a:gd name="connsiteY135" fmla="*/ 186816 h 4939827"/>
              <a:gd name="connsiteX136" fmla="*/ 5193590 w 12192000"/>
              <a:gd name="connsiteY136" fmla="*/ 156458 h 4939827"/>
              <a:gd name="connsiteX137" fmla="*/ 5323922 w 12192000"/>
              <a:gd name="connsiteY137" fmla="*/ 146332 h 4939827"/>
              <a:gd name="connsiteX138" fmla="*/ 5421860 w 12192000"/>
              <a:gd name="connsiteY138" fmla="*/ 167298 h 4939827"/>
              <a:gd name="connsiteX139" fmla="*/ 5476948 w 12192000"/>
              <a:gd name="connsiteY139" fmla="*/ 173249 h 4939827"/>
              <a:gd name="connsiteX140" fmla="*/ 5516842 w 12192000"/>
              <a:gd name="connsiteY140" fmla="*/ 184018 h 4939827"/>
              <a:gd name="connsiteX141" fmla="*/ 5619415 w 12192000"/>
              <a:gd name="connsiteY141" fmla="*/ 176781 h 4939827"/>
              <a:gd name="connsiteX142" fmla="*/ 5789867 w 12192000"/>
              <a:gd name="connsiteY142" fmla="*/ 150304 h 4939827"/>
              <a:gd name="connsiteX143" fmla="*/ 5825953 w 12192000"/>
              <a:gd name="connsiteY143" fmla="*/ 147907 h 4939827"/>
              <a:gd name="connsiteX144" fmla="*/ 5856168 w 12192000"/>
              <a:gd name="connsiteY144" fmla="*/ 158719 h 4939827"/>
              <a:gd name="connsiteX145" fmla="*/ 5862476 w 12192000"/>
              <a:gd name="connsiteY145" fmla="*/ 172447 h 4939827"/>
              <a:gd name="connsiteX146" fmla="*/ 5882195 w 12192000"/>
              <a:gd name="connsiteY146" fmla="*/ 173195 h 4939827"/>
              <a:gd name="connsiteX147" fmla="*/ 5952585 w 12192000"/>
              <a:gd name="connsiteY147" fmla="*/ 161012 h 4939827"/>
              <a:gd name="connsiteX148" fmla="*/ 6001964 w 12192000"/>
              <a:gd name="connsiteY148" fmla="*/ 154786 h 4939827"/>
              <a:gd name="connsiteX149" fmla="*/ 6184207 w 12192000"/>
              <a:gd name="connsiteY149" fmla="*/ 132658 h 4939827"/>
              <a:gd name="connsiteX150" fmla="*/ 6415830 w 12192000"/>
              <a:gd name="connsiteY150" fmla="*/ 136006 h 4939827"/>
              <a:gd name="connsiteX151" fmla="*/ 6756965 w 12192000"/>
              <a:gd name="connsiteY151" fmla="*/ 57636 h 4939827"/>
              <a:gd name="connsiteX152" fmla="*/ 6819400 w 12192000"/>
              <a:gd name="connsiteY152" fmla="*/ 30742 h 4939827"/>
              <a:gd name="connsiteX153" fmla="*/ 6986370 w 12192000"/>
              <a:gd name="connsiteY153" fmla="*/ 12659 h 4939827"/>
              <a:gd name="connsiteX154" fmla="*/ 6989536 w 12192000"/>
              <a:gd name="connsiteY154" fmla="*/ 14528 h 4939827"/>
              <a:gd name="connsiteX155" fmla="*/ 7015933 w 12192000"/>
              <a:gd name="connsiteY155" fmla="*/ 9653 h 4939827"/>
              <a:gd name="connsiteX156" fmla="*/ 7020592 w 12192000"/>
              <a:gd name="connsiteY156" fmla="*/ 1651 h 4939827"/>
              <a:gd name="connsiteX157" fmla="*/ 7025905 w 12192000"/>
              <a:gd name="connsiteY15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58681 w 12192000"/>
              <a:gd name="connsiteY16" fmla="*/ 219431 h 4939827"/>
              <a:gd name="connsiteX17" fmla="*/ 8126175 w 12192000"/>
              <a:gd name="connsiteY17" fmla="*/ 240005 h 4939827"/>
              <a:gd name="connsiteX18" fmla="*/ 8281371 w 12192000"/>
              <a:gd name="connsiteY18" fmla="*/ 256875 h 4939827"/>
              <a:gd name="connsiteX19" fmla="*/ 8381609 w 12192000"/>
              <a:gd name="connsiteY19" fmla="*/ 240618 h 4939827"/>
              <a:gd name="connsiteX20" fmla="*/ 8406759 w 12192000"/>
              <a:gd name="connsiteY20" fmla="*/ 232517 h 4939827"/>
              <a:gd name="connsiteX21" fmla="*/ 8426506 w 12192000"/>
              <a:gd name="connsiteY21" fmla="*/ 241842 h 4939827"/>
              <a:gd name="connsiteX22" fmla="*/ 8427949 w 12192000"/>
              <a:gd name="connsiteY22" fmla="*/ 240981 h 4939827"/>
              <a:gd name="connsiteX23" fmla="*/ 8441468 w 12192000"/>
              <a:gd name="connsiteY23" fmla="*/ 241157 h 4939827"/>
              <a:gd name="connsiteX24" fmla="*/ 8565757 w 12192000"/>
              <a:gd name="connsiteY24" fmla="*/ 255317 h 4939827"/>
              <a:gd name="connsiteX25" fmla="*/ 8573171 w 12192000"/>
              <a:gd name="connsiteY25" fmla="*/ 258426 h 4939827"/>
              <a:gd name="connsiteX26" fmla="*/ 8573548 w 12192000"/>
              <a:gd name="connsiteY26" fmla="*/ 258241 h 4939827"/>
              <a:gd name="connsiteX27" fmla="*/ 8622021 w 12192000"/>
              <a:gd name="connsiteY27" fmla="*/ 261028 h 4939827"/>
              <a:gd name="connsiteX28" fmla="*/ 8672650 w 12192000"/>
              <a:gd name="connsiteY28" fmla="*/ 254821 h 4939827"/>
              <a:gd name="connsiteX29" fmla="*/ 8785543 w 12192000"/>
              <a:gd name="connsiteY29" fmla="*/ 263406 h 4939827"/>
              <a:gd name="connsiteX30" fmla="*/ 8830588 w 12192000"/>
              <a:gd name="connsiteY30" fmla="*/ 265483 h 4939827"/>
              <a:gd name="connsiteX31" fmla="*/ 8905142 w 12192000"/>
              <a:gd name="connsiteY31" fmla="*/ 264958 h 4939827"/>
              <a:gd name="connsiteX32" fmla="*/ 8968582 w 12192000"/>
              <a:gd name="connsiteY32" fmla="*/ 262728 h 4939827"/>
              <a:gd name="connsiteX33" fmla="*/ 8972994 w 12192000"/>
              <a:gd name="connsiteY33" fmla="*/ 263284 h 4939827"/>
              <a:gd name="connsiteX34" fmla="*/ 9004605 w 12192000"/>
              <a:gd name="connsiteY34" fmla="*/ 258041 h 4939827"/>
              <a:gd name="connsiteX35" fmla="*/ 9016165 w 12192000"/>
              <a:gd name="connsiteY35" fmla="*/ 261258 h 4939827"/>
              <a:gd name="connsiteX36" fmla="*/ 9043297 w 12192000"/>
              <a:gd name="connsiteY36" fmla="*/ 281547 h 4939827"/>
              <a:gd name="connsiteX37" fmla="*/ 9048315 w 12192000"/>
              <a:gd name="connsiteY37" fmla="*/ 279264 h 4939827"/>
              <a:gd name="connsiteX38" fmla="*/ 9054706 w 12192000"/>
              <a:gd name="connsiteY38" fmla="*/ 278538 h 4939827"/>
              <a:gd name="connsiteX39" fmla="*/ 9070919 w 12192000"/>
              <a:gd name="connsiteY39" fmla="*/ 281810 h 4939827"/>
              <a:gd name="connsiteX40" fmla="*/ 9076813 w 12192000"/>
              <a:gd name="connsiteY40" fmla="*/ 283909 h 4939827"/>
              <a:gd name="connsiteX41" fmla="*/ 9085871 w 12192000"/>
              <a:gd name="connsiteY41" fmla="*/ 285133 h 4939827"/>
              <a:gd name="connsiteX42" fmla="*/ 9086159 w 12192000"/>
              <a:gd name="connsiteY42" fmla="*/ 284887 h 4939827"/>
              <a:gd name="connsiteX43" fmla="*/ 9134606 w 12192000"/>
              <a:gd name="connsiteY43" fmla="*/ 288168 h 4939827"/>
              <a:gd name="connsiteX44" fmla="*/ 9195590 w 12192000"/>
              <a:gd name="connsiteY44" fmla="*/ 279568 h 4939827"/>
              <a:gd name="connsiteX45" fmla="*/ 9219336 w 12192000"/>
              <a:gd name="connsiteY45" fmla="*/ 278133 h 4939827"/>
              <a:gd name="connsiteX46" fmla="*/ 9232362 w 12192000"/>
              <a:gd name="connsiteY46" fmla="*/ 275894 h 4939827"/>
              <a:gd name="connsiteX47" fmla="*/ 9283638 w 12192000"/>
              <a:gd name="connsiteY47" fmla="*/ 299924 h 4939827"/>
              <a:gd name="connsiteX48" fmla="*/ 9371484 w 12192000"/>
              <a:gd name="connsiteY48" fmla="*/ 329634 h 4939827"/>
              <a:gd name="connsiteX49" fmla="*/ 9404829 w 12192000"/>
              <a:gd name="connsiteY49" fmla="*/ 339038 h 4939827"/>
              <a:gd name="connsiteX50" fmla="*/ 9427021 w 12192000"/>
              <a:gd name="connsiteY50" fmla="*/ 358784 h 4939827"/>
              <a:gd name="connsiteX51" fmla="*/ 9670844 w 12192000"/>
              <a:gd name="connsiteY51" fmla="*/ 405128 h 4939827"/>
              <a:gd name="connsiteX52" fmla="*/ 9816083 w 12192000"/>
              <a:gd name="connsiteY52" fmla="*/ 416573 h 4939827"/>
              <a:gd name="connsiteX53" fmla="*/ 9936741 w 12192000"/>
              <a:gd name="connsiteY53" fmla="*/ 437044 h 4939827"/>
              <a:gd name="connsiteX54" fmla="*/ 10050093 w 12192000"/>
              <a:gd name="connsiteY54" fmla="*/ 443783 h 4939827"/>
              <a:gd name="connsiteX55" fmla="*/ 10130090 w 12192000"/>
              <a:gd name="connsiteY55" fmla="*/ 459520 h 4939827"/>
              <a:gd name="connsiteX56" fmla="*/ 10173456 w 12192000"/>
              <a:gd name="connsiteY56" fmla="*/ 457749 h 4939827"/>
              <a:gd name="connsiteX57" fmla="*/ 10218232 w 12192000"/>
              <a:gd name="connsiteY57" fmla="*/ 459820 h 4939827"/>
              <a:gd name="connsiteX58" fmla="*/ 10354176 w 12192000"/>
              <a:gd name="connsiteY58" fmla="*/ 471377 h 4939827"/>
              <a:gd name="connsiteX59" fmla="*/ 10430681 w 12192000"/>
              <a:gd name="connsiteY59" fmla="*/ 481226 h 4939827"/>
              <a:gd name="connsiteX60" fmla="*/ 10478169 w 12192000"/>
              <a:gd name="connsiteY60" fmla="*/ 481774 h 4939827"/>
              <a:gd name="connsiteX61" fmla="*/ 10540907 w 12192000"/>
              <a:gd name="connsiteY61" fmla="*/ 485607 h 4939827"/>
              <a:gd name="connsiteX62" fmla="*/ 10614941 w 12192000"/>
              <a:gd name="connsiteY62" fmla="*/ 487592 h 4939827"/>
              <a:gd name="connsiteX63" fmla="*/ 10674098 w 12192000"/>
              <a:gd name="connsiteY63" fmla="*/ 521656 h 4939827"/>
              <a:gd name="connsiteX64" fmla="*/ 10874834 w 12192000"/>
              <a:gd name="connsiteY64" fmla="*/ 574867 h 4939827"/>
              <a:gd name="connsiteX65" fmla="*/ 10944981 w 12192000"/>
              <a:gd name="connsiteY65" fmla="*/ 615042 h 4939827"/>
              <a:gd name="connsiteX66" fmla="*/ 11006376 w 12192000"/>
              <a:gd name="connsiteY66" fmla="*/ 645957 h 4939827"/>
              <a:gd name="connsiteX67" fmla="*/ 11076308 w 12192000"/>
              <a:gd name="connsiteY67" fmla="*/ 675698 h 4939827"/>
              <a:gd name="connsiteX68" fmla="*/ 11148789 w 12192000"/>
              <a:gd name="connsiteY68" fmla="*/ 685041 h 4939827"/>
              <a:gd name="connsiteX69" fmla="*/ 11249129 w 12192000"/>
              <a:gd name="connsiteY69" fmla="*/ 684218 h 4939827"/>
              <a:gd name="connsiteX70" fmla="*/ 11299915 w 12192000"/>
              <a:gd name="connsiteY70" fmla="*/ 692177 h 4939827"/>
              <a:gd name="connsiteX71" fmla="*/ 11386973 w 12192000"/>
              <a:gd name="connsiteY71" fmla="*/ 708209 h 4939827"/>
              <a:gd name="connsiteX72" fmla="*/ 11500105 w 12192000"/>
              <a:gd name="connsiteY72" fmla="*/ 735014 h 4939827"/>
              <a:gd name="connsiteX73" fmla="*/ 11621735 w 12192000"/>
              <a:gd name="connsiteY73" fmla="*/ 789584 h 4939827"/>
              <a:gd name="connsiteX74" fmla="*/ 11691200 w 12192000"/>
              <a:gd name="connsiteY74" fmla="*/ 867902 h 4939827"/>
              <a:gd name="connsiteX75" fmla="*/ 11819427 w 12192000"/>
              <a:gd name="connsiteY75" fmla="*/ 911634 h 4939827"/>
              <a:gd name="connsiteX76" fmla="*/ 11969720 w 12192000"/>
              <a:gd name="connsiteY76" fmla="*/ 964737 h 4939827"/>
              <a:gd name="connsiteX77" fmla="*/ 12055766 w 12192000"/>
              <a:gd name="connsiteY77" fmla="*/ 991268 h 4939827"/>
              <a:gd name="connsiteX78" fmla="*/ 12171539 w 12192000"/>
              <a:gd name="connsiteY78" fmla="*/ 995427 h 4939827"/>
              <a:gd name="connsiteX79" fmla="*/ 12187831 w 12192000"/>
              <a:gd name="connsiteY79" fmla="*/ 996580 h 4939827"/>
              <a:gd name="connsiteX80" fmla="*/ 12192000 w 12192000"/>
              <a:gd name="connsiteY80" fmla="*/ 996726 h 4939827"/>
              <a:gd name="connsiteX81" fmla="*/ 12192000 w 12192000"/>
              <a:gd name="connsiteY81" fmla="*/ 4939827 h 4939827"/>
              <a:gd name="connsiteX82" fmla="*/ 0 w 12192000"/>
              <a:gd name="connsiteY82" fmla="*/ 4939827 h 4939827"/>
              <a:gd name="connsiteX83" fmla="*/ 0 w 12192000"/>
              <a:gd name="connsiteY83" fmla="*/ 512043 h 4939827"/>
              <a:gd name="connsiteX84" fmla="*/ 7381 w 12192000"/>
              <a:gd name="connsiteY84" fmla="*/ 512580 h 4939827"/>
              <a:gd name="connsiteX85" fmla="*/ 100029 w 12192000"/>
              <a:gd name="connsiteY85" fmla="*/ 504758 h 4939827"/>
              <a:gd name="connsiteX86" fmla="*/ 155244 w 12192000"/>
              <a:gd name="connsiteY86" fmla="*/ 525130 h 4939827"/>
              <a:gd name="connsiteX87" fmla="*/ 254366 w 12192000"/>
              <a:gd name="connsiteY87" fmla="*/ 534449 h 4939827"/>
              <a:gd name="connsiteX88" fmla="*/ 447292 w 12192000"/>
              <a:gd name="connsiteY88" fmla="*/ 542725 h 4939827"/>
              <a:gd name="connsiteX89" fmla="*/ 628105 w 12192000"/>
              <a:gd name="connsiteY89" fmla="*/ 547853 h 4939827"/>
              <a:gd name="connsiteX90" fmla="*/ 783146 w 12192000"/>
              <a:gd name="connsiteY90" fmla="*/ 591799 h 4939827"/>
              <a:gd name="connsiteX91" fmla="*/ 1043676 w 12192000"/>
              <a:gd name="connsiteY91" fmla="*/ 591887 h 4939827"/>
              <a:gd name="connsiteX92" fmla="*/ 1281816 w 12192000"/>
              <a:gd name="connsiteY92" fmla="*/ 520946 h 4939827"/>
              <a:gd name="connsiteX93" fmla="*/ 1486347 w 12192000"/>
              <a:gd name="connsiteY93" fmla="*/ 487310 h 4939827"/>
              <a:gd name="connsiteX94" fmla="*/ 1568079 w 12192000"/>
              <a:gd name="connsiteY94" fmla="*/ 462531 h 4939827"/>
              <a:gd name="connsiteX95" fmla="*/ 1622516 w 12192000"/>
              <a:gd name="connsiteY95" fmla="*/ 466058 h 4939827"/>
              <a:gd name="connsiteX96" fmla="*/ 1655457 w 12192000"/>
              <a:gd name="connsiteY96" fmla="*/ 465359 h 4939827"/>
              <a:gd name="connsiteX97" fmla="*/ 1717454 w 12192000"/>
              <a:gd name="connsiteY97" fmla="*/ 417203 h 4939827"/>
              <a:gd name="connsiteX98" fmla="*/ 1913794 w 12192000"/>
              <a:gd name="connsiteY98" fmla="*/ 365255 h 4939827"/>
              <a:gd name="connsiteX99" fmla="*/ 2129762 w 12192000"/>
              <a:gd name="connsiteY99" fmla="*/ 367832 h 4939827"/>
              <a:gd name="connsiteX100" fmla="*/ 2376970 w 12192000"/>
              <a:gd name="connsiteY100" fmla="*/ 350129 h 4939827"/>
              <a:gd name="connsiteX101" fmla="*/ 2480155 w 12192000"/>
              <a:gd name="connsiteY101" fmla="*/ 359227 h 4939827"/>
              <a:gd name="connsiteX102" fmla="*/ 2586782 w 12192000"/>
              <a:gd name="connsiteY102" fmla="*/ 339352 h 4939827"/>
              <a:gd name="connsiteX103" fmla="*/ 2679617 w 12192000"/>
              <a:gd name="connsiteY103" fmla="*/ 305383 h 4939827"/>
              <a:gd name="connsiteX104" fmla="*/ 2788947 w 12192000"/>
              <a:gd name="connsiteY104" fmla="*/ 250375 h 4939827"/>
              <a:gd name="connsiteX105" fmla="*/ 2965530 w 12192000"/>
              <a:gd name="connsiteY105" fmla="*/ 245958 h 4939827"/>
              <a:gd name="connsiteX106" fmla="*/ 3103677 w 12192000"/>
              <a:gd name="connsiteY106" fmla="*/ 209527 h 4939827"/>
              <a:gd name="connsiteX107" fmla="*/ 3126759 w 12192000"/>
              <a:gd name="connsiteY107" fmla="*/ 211226 h 4939827"/>
              <a:gd name="connsiteX108" fmla="*/ 3164020 w 12192000"/>
              <a:gd name="connsiteY108" fmla="*/ 212779 h 4939827"/>
              <a:gd name="connsiteX109" fmla="*/ 3285019 w 12192000"/>
              <a:gd name="connsiteY109" fmla="*/ 220535 h 4939827"/>
              <a:gd name="connsiteX110" fmla="*/ 3365154 w 12192000"/>
              <a:gd name="connsiteY110" fmla="*/ 226416 h 4939827"/>
              <a:gd name="connsiteX111" fmla="*/ 3367507 w 12192000"/>
              <a:gd name="connsiteY111" fmla="*/ 225416 h 4939827"/>
              <a:gd name="connsiteX112" fmla="*/ 3387567 w 12192000"/>
              <a:gd name="connsiteY112" fmla="*/ 227103 h 4939827"/>
              <a:gd name="connsiteX113" fmla="*/ 3498001 w 12192000"/>
              <a:gd name="connsiteY113" fmla="*/ 231941 h 4939827"/>
              <a:gd name="connsiteX114" fmla="*/ 3561557 w 12192000"/>
              <a:gd name="connsiteY114" fmla="*/ 228095 h 4939827"/>
              <a:gd name="connsiteX115" fmla="*/ 3611920 w 12192000"/>
              <a:gd name="connsiteY115" fmla="*/ 218094 h 4939827"/>
              <a:gd name="connsiteX116" fmla="*/ 3620528 w 12192000"/>
              <a:gd name="connsiteY116" fmla="*/ 218788 h 4939827"/>
              <a:gd name="connsiteX117" fmla="*/ 3620766 w 12192000"/>
              <a:gd name="connsiteY117" fmla="*/ 218511 h 4939827"/>
              <a:gd name="connsiteX118" fmla="*/ 3629977 w 12192000"/>
              <a:gd name="connsiteY118" fmla="*/ 218664 h 4939827"/>
              <a:gd name="connsiteX119" fmla="*/ 3636217 w 12192000"/>
              <a:gd name="connsiteY119" fmla="*/ 220048 h 4939827"/>
              <a:gd name="connsiteX120" fmla="*/ 3709484 w 12192000"/>
              <a:gd name="connsiteY120" fmla="*/ 186927 h 4939827"/>
              <a:gd name="connsiteX121" fmla="*/ 3761342 w 12192000"/>
              <a:gd name="connsiteY121" fmla="*/ 177474 h 4939827"/>
              <a:gd name="connsiteX122" fmla="*/ 3799748 w 12192000"/>
              <a:gd name="connsiteY122" fmla="*/ 167154 h 4939827"/>
              <a:gd name="connsiteX123" fmla="*/ 3922756 w 12192000"/>
              <a:gd name="connsiteY123" fmla="*/ 194044 h 4939827"/>
              <a:gd name="connsiteX124" fmla="*/ 4028476 w 12192000"/>
              <a:gd name="connsiteY124" fmla="*/ 223679 h 4939827"/>
              <a:gd name="connsiteX125" fmla="*/ 4191582 w 12192000"/>
              <a:gd name="connsiteY125" fmla="*/ 238952 h 4939827"/>
              <a:gd name="connsiteX126" fmla="*/ 4251024 w 12192000"/>
              <a:gd name="connsiteY126" fmla="*/ 240874 h 4939827"/>
              <a:gd name="connsiteX127" fmla="*/ 4355275 w 12192000"/>
              <a:gd name="connsiteY127" fmla="*/ 260205 h 4939827"/>
              <a:gd name="connsiteX128" fmla="*/ 4423807 w 12192000"/>
              <a:gd name="connsiteY128" fmla="*/ 270366 h 4939827"/>
              <a:gd name="connsiteX129" fmla="*/ 4558432 w 12192000"/>
              <a:gd name="connsiteY129" fmla="*/ 269194 h 4939827"/>
              <a:gd name="connsiteX130" fmla="*/ 4635061 w 12192000"/>
              <a:gd name="connsiteY130" fmla="*/ 280682 h 4939827"/>
              <a:gd name="connsiteX131" fmla="*/ 4807427 w 12192000"/>
              <a:gd name="connsiteY131" fmla="*/ 276835 h 4939827"/>
              <a:gd name="connsiteX132" fmla="*/ 5028933 w 12192000"/>
              <a:gd name="connsiteY132" fmla="*/ 183887 h 4939827"/>
              <a:gd name="connsiteX133" fmla="*/ 5093642 w 12192000"/>
              <a:gd name="connsiteY133" fmla="*/ 177214 h 4939827"/>
              <a:gd name="connsiteX134" fmla="*/ 5102642 w 12192000"/>
              <a:gd name="connsiteY134" fmla="*/ 186816 h 4939827"/>
              <a:gd name="connsiteX135" fmla="*/ 5193590 w 12192000"/>
              <a:gd name="connsiteY135" fmla="*/ 156458 h 4939827"/>
              <a:gd name="connsiteX136" fmla="*/ 5323922 w 12192000"/>
              <a:gd name="connsiteY136" fmla="*/ 146332 h 4939827"/>
              <a:gd name="connsiteX137" fmla="*/ 5421860 w 12192000"/>
              <a:gd name="connsiteY137" fmla="*/ 167298 h 4939827"/>
              <a:gd name="connsiteX138" fmla="*/ 5476948 w 12192000"/>
              <a:gd name="connsiteY138" fmla="*/ 173249 h 4939827"/>
              <a:gd name="connsiteX139" fmla="*/ 5516842 w 12192000"/>
              <a:gd name="connsiteY139" fmla="*/ 184018 h 4939827"/>
              <a:gd name="connsiteX140" fmla="*/ 5619415 w 12192000"/>
              <a:gd name="connsiteY140" fmla="*/ 176781 h 4939827"/>
              <a:gd name="connsiteX141" fmla="*/ 5789867 w 12192000"/>
              <a:gd name="connsiteY141" fmla="*/ 150304 h 4939827"/>
              <a:gd name="connsiteX142" fmla="*/ 5825953 w 12192000"/>
              <a:gd name="connsiteY142" fmla="*/ 147907 h 4939827"/>
              <a:gd name="connsiteX143" fmla="*/ 5856168 w 12192000"/>
              <a:gd name="connsiteY143" fmla="*/ 158719 h 4939827"/>
              <a:gd name="connsiteX144" fmla="*/ 5862476 w 12192000"/>
              <a:gd name="connsiteY144" fmla="*/ 172447 h 4939827"/>
              <a:gd name="connsiteX145" fmla="*/ 5882195 w 12192000"/>
              <a:gd name="connsiteY145" fmla="*/ 173195 h 4939827"/>
              <a:gd name="connsiteX146" fmla="*/ 5952585 w 12192000"/>
              <a:gd name="connsiteY146" fmla="*/ 161012 h 4939827"/>
              <a:gd name="connsiteX147" fmla="*/ 6001964 w 12192000"/>
              <a:gd name="connsiteY147" fmla="*/ 154786 h 4939827"/>
              <a:gd name="connsiteX148" fmla="*/ 6184207 w 12192000"/>
              <a:gd name="connsiteY148" fmla="*/ 132658 h 4939827"/>
              <a:gd name="connsiteX149" fmla="*/ 6415830 w 12192000"/>
              <a:gd name="connsiteY149" fmla="*/ 136006 h 4939827"/>
              <a:gd name="connsiteX150" fmla="*/ 6756965 w 12192000"/>
              <a:gd name="connsiteY150" fmla="*/ 57636 h 4939827"/>
              <a:gd name="connsiteX151" fmla="*/ 6819400 w 12192000"/>
              <a:gd name="connsiteY151" fmla="*/ 30742 h 4939827"/>
              <a:gd name="connsiteX152" fmla="*/ 6986370 w 12192000"/>
              <a:gd name="connsiteY152" fmla="*/ 12659 h 4939827"/>
              <a:gd name="connsiteX153" fmla="*/ 6989536 w 12192000"/>
              <a:gd name="connsiteY153" fmla="*/ 14528 h 4939827"/>
              <a:gd name="connsiteX154" fmla="*/ 7015933 w 12192000"/>
              <a:gd name="connsiteY154" fmla="*/ 9653 h 4939827"/>
              <a:gd name="connsiteX155" fmla="*/ 7020592 w 12192000"/>
              <a:gd name="connsiteY155" fmla="*/ 1651 h 4939827"/>
              <a:gd name="connsiteX156" fmla="*/ 7025905 w 12192000"/>
              <a:gd name="connsiteY156" fmla="*/ 0 h 49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12192000" h="4939827">
                <a:moveTo>
                  <a:pt x="7025905" y="0"/>
                </a:moveTo>
                <a:lnTo>
                  <a:pt x="7032579" y="2808"/>
                </a:lnTo>
                <a:cubicBezTo>
                  <a:pt x="7044119" y="6590"/>
                  <a:pt x="7059062" y="10207"/>
                  <a:pt x="7079505" y="12971"/>
                </a:cubicBezTo>
                <a:cubicBezTo>
                  <a:pt x="7111522" y="10537"/>
                  <a:pt x="7122591" y="11519"/>
                  <a:pt x="7158791" y="12462"/>
                </a:cubicBezTo>
                <a:lnTo>
                  <a:pt x="7233338" y="24846"/>
                </a:lnTo>
                <a:cubicBezTo>
                  <a:pt x="7247177" y="23787"/>
                  <a:pt x="7254856" y="25962"/>
                  <a:pt x="7259791" y="29557"/>
                </a:cubicBezTo>
                <a:lnTo>
                  <a:pt x="7263923" y="35029"/>
                </a:lnTo>
                <a:lnTo>
                  <a:pt x="7281549" y="39654"/>
                </a:lnTo>
                <a:lnTo>
                  <a:pt x="7374735" y="65326"/>
                </a:lnTo>
                <a:lnTo>
                  <a:pt x="7376078" y="63849"/>
                </a:lnTo>
                <a:lnTo>
                  <a:pt x="7402026" y="60308"/>
                </a:lnTo>
                <a:lnTo>
                  <a:pt x="7415091" y="77403"/>
                </a:lnTo>
                <a:cubicBezTo>
                  <a:pt x="7421672" y="79965"/>
                  <a:pt x="7475806" y="92960"/>
                  <a:pt x="7488682" y="83440"/>
                </a:cubicBezTo>
                <a:cubicBezTo>
                  <a:pt x="7541625" y="94782"/>
                  <a:pt x="7683214" y="133614"/>
                  <a:pt x="7732750" y="145456"/>
                </a:cubicBezTo>
                <a:cubicBezTo>
                  <a:pt x="7748318" y="162765"/>
                  <a:pt x="7764581" y="171696"/>
                  <a:pt x="7785900" y="154493"/>
                </a:cubicBezTo>
                <a:cubicBezTo>
                  <a:pt x="7822539" y="158614"/>
                  <a:pt x="7915312" y="166523"/>
                  <a:pt x="7952584" y="170181"/>
                </a:cubicBezTo>
                <a:cubicBezTo>
                  <a:pt x="7998047" y="181004"/>
                  <a:pt x="8029749" y="207794"/>
                  <a:pt x="8058681" y="219431"/>
                </a:cubicBezTo>
                <a:cubicBezTo>
                  <a:pt x="8095466" y="185885"/>
                  <a:pt x="8090835" y="241759"/>
                  <a:pt x="8126175" y="240005"/>
                </a:cubicBezTo>
                <a:cubicBezTo>
                  <a:pt x="8163290" y="246246"/>
                  <a:pt x="8238799" y="256773"/>
                  <a:pt x="8281371" y="256875"/>
                </a:cubicBezTo>
                <a:cubicBezTo>
                  <a:pt x="8313651" y="251026"/>
                  <a:pt x="8346882" y="248570"/>
                  <a:pt x="8381609" y="240618"/>
                </a:cubicBezTo>
                <a:lnTo>
                  <a:pt x="8406759" y="232517"/>
                </a:lnTo>
                <a:lnTo>
                  <a:pt x="8426506" y="241842"/>
                </a:lnTo>
                <a:lnTo>
                  <a:pt x="8427949" y="240981"/>
                </a:lnTo>
                <a:cubicBezTo>
                  <a:pt x="8431925" y="239458"/>
                  <a:pt x="8436260" y="239096"/>
                  <a:pt x="8441468" y="241157"/>
                </a:cubicBezTo>
                <a:lnTo>
                  <a:pt x="8565757" y="255317"/>
                </a:lnTo>
                <a:lnTo>
                  <a:pt x="8573171" y="258426"/>
                </a:lnTo>
                <a:lnTo>
                  <a:pt x="8573548" y="258241"/>
                </a:lnTo>
                <a:cubicBezTo>
                  <a:pt x="8575650" y="258391"/>
                  <a:pt x="8618469" y="259217"/>
                  <a:pt x="8622021" y="261028"/>
                </a:cubicBezTo>
                <a:lnTo>
                  <a:pt x="8672650" y="254821"/>
                </a:lnTo>
                <a:cubicBezTo>
                  <a:pt x="8716151" y="260353"/>
                  <a:pt x="8748971" y="243487"/>
                  <a:pt x="8785543" y="263406"/>
                </a:cubicBezTo>
                <a:cubicBezTo>
                  <a:pt x="8826293" y="268498"/>
                  <a:pt x="8797654" y="254573"/>
                  <a:pt x="8830588" y="265483"/>
                </a:cubicBezTo>
                <a:cubicBezTo>
                  <a:pt x="8849202" y="267272"/>
                  <a:pt x="8877544" y="266277"/>
                  <a:pt x="8905142" y="264958"/>
                </a:cubicBezTo>
                <a:lnTo>
                  <a:pt x="8968582" y="262728"/>
                </a:lnTo>
                <a:lnTo>
                  <a:pt x="8972994" y="263284"/>
                </a:lnTo>
                <a:lnTo>
                  <a:pt x="9004605" y="258041"/>
                </a:lnTo>
                <a:lnTo>
                  <a:pt x="9016165" y="261258"/>
                </a:lnTo>
                <a:cubicBezTo>
                  <a:pt x="9028775" y="267579"/>
                  <a:pt x="9039083" y="277488"/>
                  <a:pt x="9043297" y="281547"/>
                </a:cubicBezTo>
                <a:lnTo>
                  <a:pt x="9048315" y="279264"/>
                </a:lnTo>
                <a:lnTo>
                  <a:pt x="9054706" y="278538"/>
                </a:lnTo>
                <a:lnTo>
                  <a:pt x="9070919" y="281810"/>
                </a:lnTo>
                <a:lnTo>
                  <a:pt x="9076813" y="283909"/>
                </a:lnTo>
                <a:cubicBezTo>
                  <a:pt x="9080948" y="285030"/>
                  <a:pt x="9083794" y="285362"/>
                  <a:pt x="9085871" y="285133"/>
                </a:cubicBezTo>
                <a:lnTo>
                  <a:pt x="9086159" y="284887"/>
                </a:lnTo>
                <a:lnTo>
                  <a:pt x="9134606" y="288168"/>
                </a:lnTo>
                <a:cubicBezTo>
                  <a:pt x="9149441" y="274272"/>
                  <a:pt x="9194106" y="309414"/>
                  <a:pt x="9195590" y="279568"/>
                </a:cubicBezTo>
                <a:cubicBezTo>
                  <a:pt x="9212898" y="284479"/>
                  <a:pt x="9220866" y="298055"/>
                  <a:pt x="9219336" y="278133"/>
                </a:cubicBezTo>
                <a:cubicBezTo>
                  <a:pt x="9225159" y="279201"/>
                  <a:pt x="9229164" y="278078"/>
                  <a:pt x="9232362" y="275894"/>
                </a:cubicBezTo>
                <a:lnTo>
                  <a:pt x="9283638" y="299924"/>
                </a:lnTo>
                <a:lnTo>
                  <a:pt x="9371484" y="329634"/>
                </a:lnTo>
                <a:lnTo>
                  <a:pt x="9404829" y="339038"/>
                </a:lnTo>
                <a:lnTo>
                  <a:pt x="9427021" y="358784"/>
                </a:lnTo>
                <a:cubicBezTo>
                  <a:pt x="9500124" y="364086"/>
                  <a:pt x="9604652" y="390635"/>
                  <a:pt x="9670844" y="405128"/>
                </a:cubicBezTo>
                <a:cubicBezTo>
                  <a:pt x="9688531" y="417998"/>
                  <a:pt x="9762277" y="426463"/>
                  <a:pt x="9816083" y="416573"/>
                </a:cubicBezTo>
                <a:lnTo>
                  <a:pt x="9936741" y="437044"/>
                </a:lnTo>
                <a:cubicBezTo>
                  <a:pt x="9978091" y="447025"/>
                  <a:pt x="10008641" y="443705"/>
                  <a:pt x="10050093" y="443783"/>
                </a:cubicBezTo>
                <a:cubicBezTo>
                  <a:pt x="10074709" y="448779"/>
                  <a:pt x="10088915" y="449258"/>
                  <a:pt x="10130090" y="459520"/>
                </a:cubicBezTo>
                <a:cubicBezTo>
                  <a:pt x="10137791" y="458564"/>
                  <a:pt x="10165777" y="459877"/>
                  <a:pt x="10173456" y="457749"/>
                </a:cubicBezTo>
                <a:lnTo>
                  <a:pt x="10218232" y="459820"/>
                </a:lnTo>
                <a:lnTo>
                  <a:pt x="10354176" y="471377"/>
                </a:lnTo>
                <a:cubicBezTo>
                  <a:pt x="10367946" y="478917"/>
                  <a:pt x="10417270" y="488110"/>
                  <a:pt x="10430681" y="481226"/>
                </a:cubicBezTo>
                <a:cubicBezTo>
                  <a:pt x="10441804" y="481366"/>
                  <a:pt x="10469025" y="490181"/>
                  <a:pt x="10478169" y="481774"/>
                </a:cubicBezTo>
                <a:cubicBezTo>
                  <a:pt x="10503830" y="488972"/>
                  <a:pt x="10531359" y="489751"/>
                  <a:pt x="10540907" y="485607"/>
                </a:cubicBezTo>
                <a:cubicBezTo>
                  <a:pt x="10569054" y="475472"/>
                  <a:pt x="10590882" y="489185"/>
                  <a:pt x="10614941" y="487592"/>
                </a:cubicBezTo>
                <a:cubicBezTo>
                  <a:pt x="10654657" y="492458"/>
                  <a:pt x="10645652" y="516778"/>
                  <a:pt x="10674098" y="521656"/>
                </a:cubicBezTo>
                <a:cubicBezTo>
                  <a:pt x="10737163" y="537583"/>
                  <a:pt x="10829686" y="559302"/>
                  <a:pt x="10874834" y="574867"/>
                </a:cubicBezTo>
                <a:cubicBezTo>
                  <a:pt x="10919981" y="590432"/>
                  <a:pt x="10878682" y="577481"/>
                  <a:pt x="10944981" y="615042"/>
                </a:cubicBezTo>
                <a:cubicBezTo>
                  <a:pt x="10976235" y="616974"/>
                  <a:pt x="10982969" y="648568"/>
                  <a:pt x="11006376" y="645957"/>
                </a:cubicBezTo>
                <a:cubicBezTo>
                  <a:pt x="11005343" y="630631"/>
                  <a:pt x="11047577" y="676048"/>
                  <a:pt x="11076308" y="675698"/>
                </a:cubicBezTo>
                <a:cubicBezTo>
                  <a:pt x="11093142" y="677175"/>
                  <a:pt x="11131116" y="681348"/>
                  <a:pt x="11148789" y="685041"/>
                </a:cubicBezTo>
                <a:cubicBezTo>
                  <a:pt x="11177310" y="688243"/>
                  <a:pt x="11217768" y="714725"/>
                  <a:pt x="11249129" y="684218"/>
                </a:cubicBezTo>
                <a:cubicBezTo>
                  <a:pt x="11276269" y="697037"/>
                  <a:pt x="11257432" y="693670"/>
                  <a:pt x="11299915" y="692177"/>
                </a:cubicBezTo>
                <a:cubicBezTo>
                  <a:pt x="11314401" y="703224"/>
                  <a:pt x="11371412" y="714421"/>
                  <a:pt x="11386973" y="708209"/>
                </a:cubicBezTo>
                <a:cubicBezTo>
                  <a:pt x="11425657" y="716286"/>
                  <a:pt x="11454555" y="715485"/>
                  <a:pt x="11500105" y="735014"/>
                </a:cubicBezTo>
                <a:cubicBezTo>
                  <a:pt x="11545172" y="751781"/>
                  <a:pt x="11573053" y="787789"/>
                  <a:pt x="11621735" y="789584"/>
                </a:cubicBezTo>
                <a:lnTo>
                  <a:pt x="11691200" y="867902"/>
                </a:lnTo>
                <a:cubicBezTo>
                  <a:pt x="11734106" y="911360"/>
                  <a:pt x="11773008" y="895495"/>
                  <a:pt x="11819427" y="911634"/>
                </a:cubicBezTo>
                <a:lnTo>
                  <a:pt x="11969720" y="964737"/>
                </a:lnTo>
                <a:cubicBezTo>
                  <a:pt x="12009110" y="978008"/>
                  <a:pt x="12010206" y="989588"/>
                  <a:pt x="12055766" y="991268"/>
                </a:cubicBezTo>
                <a:cubicBezTo>
                  <a:pt x="12105723" y="1003445"/>
                  <a:pt x="12068493" y="1020292"/>
                  <a:pt x="12171539" y="995427"/>
                </a:cubicBezTo>
                <a:cubicBezTo>
                  <a:pt x="12174929" y="995822"/>
                  <a:pt x="12180763" y="996228"/>
                  <a:pt x="12187831" y="996580"/>
                </a:cubicBezTo>
                <a:lnTo>
                  <a:pt x="12192000" y="996726"/>
                </a:lnTo>
                <a:lnTo>
                  <a:pt x="12192000" y="4939827"/>
                </a:lnTo>
                <a:lnTo>
                  <a:pt x="0" y="4939827"/>
                </a:lnTo>
                <a:lnTo>
                  <a:pt x="0" y="512043"/>
                </a:lnTo>
                <a:lnTo>
                  <a:pt x="7381" y="512580"/>
                </a:lnTo>
                <a:cubicBezTo>
                  <a:pt x="39359" y="514524"/>
                  <a:pt x="72732" y="514144"/>
                  <a:pt x="100029" y="504758"/>
                </a:cubicBezTo>
                <a:cubicBezTo>
                  <a:pt x="115935" y="525779"/>
                  <a:pt x="143126" y="489229"/>
                  <a:pt x="155244" y="525130"/>
                </a:cubicBezTo>
                <a:cubicBezTo>
                  <a:pt x="173881" y="522487"/>
                  <a:pt x="242791" y="514086"/>
                  <a:pt x="254366" y="534449"/>
                </a:cubicBezTo>
                <a:cubicBezTo>
                  <a:pt x="303041" y="537382"/>
                  <a:pt x="380161" y="541650"/>
                  <a:pt x="447292" y="542725"/>
                </a:cubicBezTo>
                <a:cubicBezTo>
                  <a:pt x="530282" y="553078"/>
                  <a:pt x="572130" y="539673"/>
                  <a:pt x="628105" y="547853"/>
                </a:cubicBezTo>
                <a:cubicBezTo>
                  <a:pt x="661608" y="509671"/>
                  <a:pt x="746152" y="605137"/>
                  <a:pt x="783146" y="591799"/>
                </a:cubicBezTo>
                <a:cubicBezTo>
                  <a:pt x="862499" y="590113"/>
                  <a:pt x="949481" y="579142"/>
                  <a:pt x="1043676" y="591887"/>
                </a:cubicBezTo>
                <a:cubicBezTo>
                  <a:pt x="1120353" y="576991"/>
                  <a:pt x="1172004" y="553592"/>
                  <a:pt x="1281816" y="520946"/>
                </a:cubicBezTo>
                <a:cubicBezTo>
                  <a:pt x="1339915" y="511282"/>
                  <a:pt x="1459480" y="554579"/>
                  <a:pt x="1486347" y="487310"/>
                </a:cubicBezTo>
                <a:cubicBezTo>
                  <a:pt x="1507765" y="532008"/>
                  <a:pt x="1539168" y="465954"/>
                  <a:pt x="1568079" y="462531"/>
                </a:cubicBezTo>
                <a:cubicBezTo>
                  <a:pt x="1587821" y="491525"/>
                  <a:pt x="1601468" y="469316"/>
                  <a:pt x="1622516" y="466058"/>
                </a:cubicBezTo>
                <a:cubicBezTo>
                  <a:pt x="1630056" y="483510"/>
                  <a:pt x="1647504" y="484261"/>
                  <a:pt x="1655457" y="465359"/>
                </a:cubicBezTo>
                <a:cubicBezTo>
                  <a:pt x="1651800" y="419723"/>
                  <a:pt x="1709718" y="447719"/>
                  <a:pt x="1717454" y="417203"/>
                </a:cubicBezTo>
                <a:cubicBezTo>
                  <a:pt x="1753115" y="414011"/>
                  <a:pt x="1882851" y="412376"/>
                  <a:pt x="1913794" y="365255"/>
                </a:cubicBezTo>
                <a:cubicBezTo>
                  <a:pt x="2001060" y="361067"/>
                  <a:pt x="2099559" y="366414"/>
                  <a:pt x="2129762" y="367832"/>
                </a:cubicBezTo>
                <a:cubicBezTo>
                  <a:pt x="2215380" y="355065"/>
                  <a:pt x="2248807" y="343296"/>
                  <a:pt x="2376970" y="350129"/>
                </a:cubicBezTo>
                <a:cubicBezTo>
                  <a:pt x="2393251" y="360463"/>
                  <a:pt x="2473371" y="379419"/>
                  <a:pt x="2480155" y="359227"/>
                </a:cubicBezTo>
                <a:cubicBezTo>
                  <a:pt x="2520060" y="359505"/>
                  <a:pt x="2561270" y="311415"/>
                  <a:pt x="2586782" y="339352"/>
                </a:cubicBezTo>
                <a:cubicBezTo>
                  <a:pt x="2585230" y="294982"/>
                  <a:pt x="2653633" y="316689"/>
                  <a:pt x="2679617" y="305383"/>
                </a:cubicBezTo>
                <a:cubicBezTo>
                  <a:pt x="2721434" y="266011"/>
                  <a:pt x="2746765" y="276002"/>
                  <a:pt x="2788947" y="250375"/>
                </a:cubicBezTo>
                <a:cubicBezTo>
                  <a:pt x="2851672" y="235447"/>
                  <a:pt x="2913075" y="252766"/>
                  <a:pt x="2965530" y="245958"/>
                </a:cubicBezTo>
                <a:cubicBezTo>
                  <a:pt x="3001911" y="238336"/>
                  <a:pt x="3090203" y="217828"/>
                  <a:pt x="3103677" y="209527"/>
                </a:cubicBezTo>
                <a:lnTo>
                  <a:pt x="3126759" y="211226"/>
                </a:lnTo>
                <a:cubicBezTo>
                  <a:pt x="3136908" y="211889"/>
                  <a:pt x="3148903" y="212490"/>
                  <a:pt x="3164020" y="212779"/>
                </a:cubicBezTo>
                <a:cubicBezTo>
                  <a:pt x="3225474" y="210084"/>
                  <a:pt x="3231859" y="218227"/>
                  <a:pt x="3285019" y="220535"/>
                </a:cubicBezTo>
                <a:cubicBezTo>
                  <a:pt x="3318541" y="222809"/>
                  <a:pt x="3359787" y="223898"/>
                  <a:pt x="3365154" y="226416"/>
                </a:cubicBezTo>
                <a:lnTo>
                  <a:pt x="3367507" y="225416"/>
                </a:lnTo>
                <a:cubicBezTo>
                  <a:pt x="3377583" y="223667"/>
                  <a:pt x="3383502" y="224760"/>
                  <a:pt x="3387567" y="227103"/>
                </a:cubicBezTo>
                <a:lnTo>
                  <a:pt x="3498001" y="231941"/>
                </a:lnTo>
                <a:cubicBezTo>
                  <a:pt x="3513569" y="226158"/>
                  <a:pt x="3539132" y="232525"/>
                  <a:pt x="3561557" y="228095"/>
                </a:cubicBezTo>
                <a:cubicBezTo>
                  <a:pt x="3574944" y="230843"/>
                  <a:pt x="3597426" y="216287"/>
                  <a:pt x="3611920" y="218094"/>
                </a:cubicBezTo>
                <a:lnTo>
                  <a:pt x="3620528" y="218788"/>
                </a:lnTo>
                <a:lnTo>
                  <a:pt x="3620766" y="218511"/>
                </a:lnTo>
                <a:cubicBezTo>
                  <a:pt x="3622780" y="218042"/>
                  <a:pt x="3625663" y="218038"/>
                  <a:pt x="3629977" y="218664"/>
                </a:cubicBezTo>
                <a:lnTo>
                  <a:pt x="3636217" y="220048"/>
                </a:lnTo>
                <a:lnTo>
                  <a:pt x="3709484" y="186927"/>
                </a:lnTo>
                <a:cubicBezTo>
                  <a:pt x="3731015" y="183190"/>
                  <a:pt x="3745790" y="180810"/>
                  <a:pt x="3761342" y="177474"/>
                </a:cubicBezTo>
                <a:lnTo>
                  <a:pt x="3799748" y="167154"/>
                </a:lnTo>
                <a:lnTo>
                  <a:pt x="3922756" y="194044"/>
                </a:lnTo>
                <a:cubicBezTo>
                  <a:pt x="3960877" y="203465"/>
                  <a:pt x="3965250" y="215357"/>
                  <a:pt x="4028476" y="223679"/>
                </a:cubicBezTo>
                <a:cubicBezTo>
                  <a:pt x="4088751" y="228019"/>
                  <a:pt x="4139112" y="248870"/>
                  <a:pt x="4191582" y="238952"/>
                </a:cubicBezTo>
                <a:cubicBezTo>
                  <a:pt x="4210842" y="254091"/>
                  <a:pt x="4229809" y="260810"/>
                  <a:pt x="4251024" y="240874"/>
                </a:cubicBezTo>
                <a:cubicBezTo>
                  <a:pt x="4306627" y="250935"/>
                  <a:pt x="4317066" y="281625"/>
                  <a:pt x="4355275" y="260205"/>
                </a:cubicBezTo>
                <a:cubicBezTo>
                  <a:pt x="4390577" y="327090"/>
                  <a:pt x="4385658" y="272111"/>
                  <a:pt x="4423807" y="270366"/>
                </a:cubicBezTo>
                <a:cubicBezTo>
                  <a:pt x="4457666" y="271864"/>
                  <a:pt x="4523223" y="267475"/>
                  <a:pt x="4558432" y="269194"/>
                </a:cubicBezTo>
                <a:cubicBezTo>
                  <a:pt x="4594553" y="230955"/>
                  <a:pt x="4596517" y="287120"/>
                  <a:pt x="4635061" y="280682"/>
                </a:cubicBezTo>
                <a:cubicBezTo>
                  <a:pt x="4676560" y="281955"/>
                  <a:pt x="4741782" y="292968"/>
                  <a:pt x="4807427" y="276835"/>
                </a:cubicBezTo>
                <a:cubicBezTo>
                  <a:pt x="4876769" y="256626"/>
                  <a:pt x="4951997" y="249407"/>
                  <a:pt x="5028933" y="183887"/>
                </a:cubicBezTo>
                <a:cubicBezTo>
                  <a:pt x="5044713" y="164149"/>
                  <a:pt x="5073685" y="161161"/>
                  <a:pt x="5093642" y="177214"/>
                </a:cubicBezTo>
                <a:cubicBezTo>
                  <a:pt x="5097077" y="179978"/>
                  <a:pt x="5100108" y="183212"/>
                  <a:pt x="5102642" y="186816"/>
                </a:cubicBezTo>
                <a:cubicBezTo>
                  <a:pt x="5150234" y="139156"/>
                  <a:pt x="5169674" y="190314"/>
                  <a:pt x="5193590" y="156458"/>
                </a:cubicBezTo>
                <a:cubicBezTo>
                  <a:pt x="5257854" y="151722"/>
                  <a:pt x="5301917" y="175841"/>
                  <a:pt x="5323922" y="146332"/>
                </a:cubicBezTo>
                <a:cubicBezTo>
                  <a:pt x="5355266" y="153538"/>
                  <a:pt x="5392601" y="198271"/>
                  <a:pt x="5421860" y="167298"/>
                </a:cubicBezTo>
                <a:cubicBezTo>
                  <a:pt x="5420630" y="196364"/>
                  <a:pt x="5461576" y="151467"/>
                  <a:pt x="5476948" y="173249"/>
                </a:cubicBezTo>
                <a:cubicBezTo>
                  <a:pt x="5487334" y="191763"/>
                  <a:pt x="5502178" y="182456"/>
                  <a:pt x="5516842" y="184018"/>
                </a:cubicBezTo>
                <a:cubicBezTo>
                  <a:pt x="5533140" y="200158"/>
                  <a:pt x="5599828" y="189750"/>
                  <a:pt x="5619415" y="176781"/>
                </a:cubicBezTo>
                <a:cubicBezTo>
                  <a:pt x="5690073" y="168499"/>
                  <a:pt x="5748631" y="186964"/>
                  <a:pt x="5789867" y="150304"/>
                </a:cubicBezTo>
                <a:cubicBezTo>
                  <a:pt x="5802836" y="146282"/>
                  <a:pt x="5814753" y="145947"/>
                  <a:pt x="5825953" y="147907"/>
                </a:cubicBezTo>
                <a:lnTo>
                  <a:pt x="5856168" y="158719"/>
                </a:lnTo>
                <a:lnTo>
                  <a:pt x="5862476" y="172447"/>
                </a:lnTo>
                <a:lnTo>
                  <a:pt x="5882195" y="173195"/>
                </a:lnTo>
                <a:lnTo>
                  <a:pt x="5952585" y="161012"/>
                </a:lnTo>
                <a:cubicBezTo>
                  <a:pt x="5962273" y="166588"/>
                  <a:pt x="5992020" y="151579"/>
                  <a:pt x="6001964" y="154786"/>
                </a:cubicBezTo>
                <a:cubicBezTo>
                  <a:pt x="6061748" y="122178"/>
                  <a:pt x="6101539" y="131534"/>
                  <a:pt x="6184207" y="132658"/>
                </a:cubicBezTo>
                <a:cubicBezTo>
                  <a:pt x="6266582" y="127016"/>
                  <a:pt x="6286876" y="151859"/>
                  <a:pt x="6415830" y="136006"/>
                </a:cubicBezTo>
                <a:cubicBezTo>
                  <a:pt x="6563502" y="116945"/>
                  <a:pt x="6684679" y="79367"/>
                  <a:pt x="6756965" y="57636"/>
                </a:cubicBezTo>
                <a:cubicBezTo>
                  <a:pt x="6761544" y="48663"/>
                  <a:pt x="6812642" y="36519"/>
                  <a:pt x="6819400" y="30742"/>
                </a:cubicBezTo>
                <a:lnTo>
                  <a:pt x="6986370" y="12659"/>
                </a:lnTo>
                <a:lnTo>
                  <a:pt x="6989536" y="14528"/>
                </a:lnTo>
                <a:cubicBezTo>
                  <a:pt x="7002946" y="17364"/>
                  <a:pt x="7010700" y="14716"/>
                  <a:pt x="7015933" y="9653"/>
                </a:cubicBezTo>
                <a:lnTo>
                  <a:pt x="7020592" y="1651"/>
                </a:lnTo>
                <a:lnTo>
                  <a:pt x="7025905"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2CEA060-8C61-308E-A783-D2A91D9845B8}"/>
              </a:ext>
            </a:extLst>
          </p:cNvPr>
          <p:cNvSpPr>
            <a:spLocks noGrp="1"/>
          </p:cNvSpPr>
          <p:nvPr>
            <p:ph type="title"/>
          </p:nvPr>
        </p:nvSpPr>
        <p:spPr>
          <a:xfrm>
            <a:off x="888558" y="5198168"/>
            <a:ext cx="7394713" cy="642797"/>
          </a:xfrm>
        </p:spPr>
        <p:txBody>
          <a:bodyPr vert="horz" lIns="91440" tIns="45720" rIns="91440" bIns="45720" rtlCol="0" anchor="b">
            <a:normAutofit/>
          </a:bodyPr>
          <a:lstStyle/>
          <a:p>
            <a:pPr algn="ctr" defTabSz="914400"/>
            <a:r>
              <a:rPr lang="en-US" sz="3100" kern="1200">
                <a:solidFill>
                  <a:schemeClr val="tx1"/>
                </a:solidFill>
                <a:latin typeface="+mj-lt"/>
                <a:ea typeface="+mj-ea"/>
                <a:cs typeface="+mj-cs"/>
              </a:rPr>
              <a:t>Boundary objects</a:t>
            </a:r>
          </a:p>
        </p:txBody>
      </p:sp>
      <p:sp>
        <p:nvSpPr>
          <p:cNvPr id="31" name="Freeform: Shape 30">
            <a:extLst>
              <a:ext uri="{FF2B5EF4-FFF2-40B4-BE49-F238E27FC236}">
                <a16:creationId xmlns:a16="http://schemas.microsoft.com/office/drawing/2014/main" id="{3389D0BC-BA1D-4360-88F9-D9ECCBDAB5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462" y="647758"/>
            <a:ext cx="6266329" cy="4392652"/>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Content Placeholder 7">
            <a:extLst>
              <a:ext uri="{FF2B5EF4-FFF2-40B4-BE49-F238E27FC236}">
                <a16:creationId xmlns:a16="http://schemas.microsoft.com/office/drawing/2014/main" id="{AE738C53-B5D8-180C-995A-62CA02D7DD73}"/>
              </a:ext>
            </a:extLst>
          </p:cNvPr>
          <p:cNvPicPr>
            <a:picLocks noChangeAspect="1"/>
          </p:cNvPicPr>
          <p:nvPr/>
        </p:nvPicPr>
        <p:blipFill>
          <a:blip r:embed="rId2"/>
          <a:stretch>
            <a:fillRect/>
          </a:stretch>
        </p:blipFill>
        <p:spPr>
          <a:xfrm>
            <a:off x="1948574" y="805516"/>
            <a:ext cx="5246851" cy="4074026"/>
          </a:xfrm>
          <a:prstGeom prst="rect">
            <a:avLst/>
          </a:prstGeom>
        </p:spPr>
      </p:pic>
    </p:spTree>
    <p:extLst>
      <p:ext uri="{BB962C8B-B14F-4D97-AF65-F5344CB8AC3E}">
        <p14:creationId xmlns:p14="http://schemas.microsoft.com/office/powerpoint/2010/main" val="3802986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28650" y="720953"/>
            <a:ext cx="7886700" cy="5416094"/>
          </a:xfrm>
          <a:custGeom>
            <a:avLst/>
            <a:gdLst>
              <a:gd name="connsiteX0" fmla="*/ 0 w 7886700"/>
              <a:gd name="connsiteY0" fmla="*/ 0 h 5416094"/>
              <a:gd name="connsiteX1" fmla="*/ 578358 w 7886700"/>
              <a:gd name="connsiteY1" fmla="*/ 0 h 5416094"/>
              <a:gd name="connsiteX2" fmla="*/ 998982 w 7886700"/>
              <a:gd name="connsiteY2" fmla="*/ 0 h 5416094"/>
              <a:gd name="connsiteX3" fmla="*/ 1813941 w 7886700"/>
              <a:gd name="connsiteY3" fmla="*/ 0 h 5416094"/>
              <a:gd name="connsiteX4" fmla="*/ 2392299 w 7886700"/>
              <a:gd name="connsiteY4" fmla="*/ 0 h 5416094"/>
              <a:gd name="connsiteX5" fmla="*/ 2970657 w 7886700"/>
              <a:gd name="connsiteY5" fmla="*/ 0 h 5416094"/>
              <a:gd name="connsiteX6" fmla="*/ 3785616 w 7886700"/>
              <a:gd name="connsiteY6" fmla="*/ 0 h 5416094"/>
              <a:gd name="connsiteX7" fmla="*/ 4285107 w 7886700"/>
              <a:gd name="connsiteY7" fmla="*/ 0 h 5416094"/>
              <a:gd name="connsiteX8" fmla="*/ 5100066 w 7886700"/>
              <a:gd name="connsiteY8" fmla="*/ 0 h 5416094"/>
              <a:gd name="connsiteX9" fmla="*/ 5915025 w 7886700"/>
              <a:gd name="connsiteY9" fmla="*/ 0 h 5416094"/>
              <a:gd name="connsiteX10" fmla="*/ 6572250 w 7886700"/>
              <a:gd name="connsiteY10" fmla="*/ 0 h 5416094"/>
              <a:gd name="connsiteX11" fmla="*/ 7886700 w 7886700"/>
              <a:gd name="connsiteY11" fmla="*/ 0 h 5416094"/>
              <a:gd name="connsiteX12" fmla="*/ 7886700 w 7886700"/>
              <a:gd name="connsiteY12" fmla="*/ 622851 h 5416094"/>
              <a:gd name="connsiteX13" fmla="*/ 7886700 w 7886700"/>
              <a:gd name="connsiteY13" fmla="*/ 1137380 h 5416094"/>
              <a:gd name="connsiteX14" fmla="*/ 7886700 w 7886700"/>
              <a:gd name="connsiteY14" fmla="*/ 1814391 h 5416094"/>
              <a:gd name="connsiteX15" fmla="*/ 7886700 w 7886700"/>
              <a:gd name="connsiteY15" fmla="*/ 2491403 h 5416094"/>
              <a:gd name="connsiteX16" fmla="*/ 7886700 w 7886700"/>
              <a:gd name="connsiteY16" fmla="*/ 3168415 h 5416094"/>
              <a:gd name="connsiteX17" fmla="*/ 7886700 w 7886700"/>
              <a:gd name="connsiteY17" fmla="*/ 3899588 h 5416094"/>
              <a:gd name="connsiteX18" fmla="*/ 7886700 w 7886700"/>
              <a:gd name="connsiteY18" fmla="*/ 4630760 h 5416094"/>
              <a:gd name="connsiteX19" fmla="*/ 7886700 w 7886700"/>
              <a:gd name="connsiteY19" fmla="*/ 5416094 h 5416094"/>
              <a:gd name="connsiteX20" fmla="*/ 7466076 w 7886700"/>
              <a:gd name="connsiteY20" fmla="*/ 5416094 h 5416094"/>
              <a:gd name="connsiteX21" fmla="*/ 6651117 w 7886700"/>
              <a:gd name="connsiteY21" fmla="*/ 5416094 h 5416094"/>
              <a:gd name="connsiteX22" fmla="*/ 5993892 w 7886700"/>
              <a:gd name="connsiteY22" fmla="*/ 5416094 h 5416094"/>
              <a:gd name="connsiteX23" fmla="*/ 5494401 w 7886700"/>
              <a:gd name="connsiteY23" fmla="*/ 5416094 h 5416094"/>
              <a:gd name="connsiteX24" fmla="*/ 4837176 w 7886700"/>
              <a:gd name="connsiteY24" fmla="*/ 5416094 h 5416094"/>
              <a:gd name="connsiteX25" fmla="*/ 4416552 w 7886700"/>
              <a:gd name="connsiteY25" fmla="*/ 5416094 h 5416094"/>
              <a:gd name="connsiteX26" fmla="*/ 3995928 w 7886700"/>
              <a:gd name="connsiteY26" fmla="*/ 5416094 h 5416094"/>
              <a:gd name="connsiteX27" fmla="*/ 3338703 w 7886700"/>
              <a:gd name="connsiteY27" fmla="*/ 5416094 h 5416094"/>
              <a:gd name="connsiteX28" fmla="*/ 2839212 w 7886700"/>
              <a:gd name="connsiteY28" fmla="*/ 5416094 h 5416094"/>
              <a:gd name="connsiteX29" fmla="*/ 2103120 w 7886700"/>
              <a:gd name="connsiteY29" fmla="*/ 5416094 h 5416094"/>
              <a:gd name="connsiteX30" fmla="*/ 1603629 w 7886700"/>
              <a:gd name="connsiteY30" fmla="*/ 5416094 h 5416094"/>
              <a:gd name="connsiteX31" fmla="*/ 867537 w 7886700"/>
              <a:gd name="connsiteY31" fmla="*/ 5416094 h 5416094"/>
              <a:gd name="connsiteX32" fmla="*/ 0 w 7886700"/>
              <a:gd name="connsiteY32" fmla="*/ 5416094 h 5416094"/>
              <a:gd name="connsiteX33" fmla="*/ 0 w 7886700"/>
              <a:gd name="connsiteY33" fmla="*/ 4684921 h 5416094"/>
              <a:gd name="connsiteX34" fmla="*/ 0 w 7886700"/>
              <a:gd name="connsiteY34" fmla="*/ 3953749 h 5416094"/>
              <a:gd name="connsiteX35" fmla="*/ 0 w 7886700"/>
              <a:gd name="connsiteY35" fmla="*/ 3168415 h 5416094"/>
              <a:gd name="connsiteX36" fmla="*/ 0 w 7886700"/>
              <a:gd name="connsiteY36" fmla="*/ 2545564 h 5416094"/>
              <a:gd name="connsiteX37" fmla="*/ 0 w 7886700"/>
              <a:gd name="connsiteY37" fmla="*/ 1760231 h 5416094"/>
              <a:gd name="connsiteX38" fmla="*/ 0 w 7886700"/>
              <a:gd name="connsiteY38" fmla="*/ 1191541 h 5416094"/>
              <a:gd name="connsiteX39" fmla="*/ 0 w 7886700"/>
              <a:gd name="connsiteY39" fmla="*/ 677012 h 5416094"/>
              <a:gd name="connsiteX40" fmla="*/ 0 w 7886700"/>
              <a:gd name="connsiteY4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886700" h="5416094" extrusionOk="0">
                <a:moveTo>
                  <a:pt x="0" y="0"/>
                </a:moveTo>
                <a:cubicBezTo>
                  <a:pt x="139873" y="-36890"/>
                  <a:pt x="289244" y="-9562"/>
                  <a:pt x="578358" y="0"/>
                </a:cubicBezTo>
                <a:cubicBezTo>
                  <a:pt x="847064" y="24657"/>
                  <a:pt x="880681" y="-4887"/>
                  <a:pt x="998982" y="0"/>
                </a:cubicBezTo>
                <a:cubicBezTo>
                  <a:pt x="1105496" y="8991"/>
                  <a:pt x="1621733" y="-31737"/>
                  <a:pt x="1813941" y="0"/>
                </a:cubicBezTo>
                <a:cubicBezTo>
                  <a:pt x="1973330" y="19047"/>
                  <a:pt x="2194836" y="27334"/>
                  <a:pt x="2392299" y="0"/>
                </a:cubicBezTo>
                <a:cubicBezTo>
                  <a:pt x="2647282" y="-14327"/>
                  <a:pt x="2792350" y="-29596"/>
                  <a:pt x="2970657" y="0"/>
                </a:cubicBezTo>
                <a:cubicBezTo>
                  <a:pt x="3147904" y="21045"/>
                  <a:pt x="3587221" y="27684"/>
                  <a:pt x="3785616" y="0"/>
                </a:cubicBezTo>
                <a:cubicBezTo>
                  <a:pt x="3970964" y="-52390"/>
                  <a:pt x="4115919" y="38588"/>
                  <a:pt x="4285107" y="0"/>
                </a:cubicBezTo>
                <a:cubicBezTo>
                  <a:pt x="4447779" y="-2110"/>
                  <a:pt x="4724122" y="-2905"/>
                  <a:pt x="5100066" y="0"/>
                </a:cubicBezTo>
                <a:cubicBezTo>
                  <a:pt x="5460611" y="1474"/>
                  <a:pt x="5711040" y="11734"/>
                  <a:pt x="5915025" y="0"/>
                </a:cubicBezTo>
                <a:cubicBezTo>
                  <a:pt x="6130646" y="788"/>
                  <a:pt x="6309484" y="37469"/>
                  <a:pt x="6572250" y="0"/>
                </a:cubicBezTo>
                <a:cubicBezTo>
                  <a:pt x="6867825" y="19129"/>
                  <a:pt x="7346334" y="77623"/>
                  <a:pt x="7886700" y="0"/>
                </a:cubicBezTo>
                <a:cubicBezTo>
                  <a:pt x="7921292" y="250253"/>
                  <a:pt x="7885085" y="350918"/>
                  <a:pt x="7886700" y="622851"/>
                </a:cubicBezTo>
                <a:cubicBezTo>
                  <a:pt x="7891037" y="863445"/>
                  <a:pt x="7896513" y="880863"/>
                  <a:pt x="7886700" y="1137380"/>
                </a:cubicBezTo>
                <a:cubicBezTo>
                  <a:pt x="7848199" y="1390882"/>
                  <a:pt x="7850084" y="1481865"/>
                  <a:pt x="7886700" y="1814391"/>
                </a:cubicBezTo>
                <a:cubicBezTo>
                  <a:pt x="7914914" y="2114801"/>
                  <a:pt x="7876514" y="2290034"/>
                  <a:pt x="7886700" y="2491403"/>
                </a:cubicBezTo>
                <a:cubicBezTo>
                  <a:pt x="7860421" y="2730042"/>
                  <a:pt x="7935302" y="2970567"/>
                  <a:pt x="7886700" y="3168415"/>
                </a:cubicBezTo>
                <a:cubicBezTo>
                  <a:pt x="7872903" y="3427641"/>
                  <a:pt x="7902616" y="3535292"/>
                  <a:pt x="7886700" y="3899588"/>
                </a:cubicBezTo>
                <a:cubicBezTo>
                  <a:pt x="7873378" y="4266585"/>
                  <a:pt x="7896651" y="4438558"/>
                  <a:pt x="7886700" y="4630760"/>
                </a:cubicBezTo>
                <a:cubicBezTo>
                  <a:pt x="7875991" y="4843491"/>
                  <a:pt x="7861317" y="5204020"/>
                  <a:pt x="7886700" y="5416094"/>
                </a:cubicBezTo>
                <a:cubicBezTo>
                  <a:pt x="7693930" y="5418977"/>
                  <a:pt x="7589762" y="5415014"/>
                  <a:pt x="7466076" y="5416094"/>
                </a:cubicBezTo>
                <a:cubicBezTo>
                  <a:pt x="7353704" y="5436401"/>
                  <a:pt x="6825827" y="5440774"/>
                  <a:pt x="6651117" y="5416094"/>
                </a:cubicBezTo>
                <a:cubicBezTo>
                  <a:pt x="6465509" y="5418892"/>
                  <a:pt x="6151767" y="5433550"/>
                  <a:pt x="5993892" y="5416094"/>
                </a:cubicBezTo>
                <a:cubicBezTo>
                  <a:pt x="5847447" y="5391015"/>
                  <a:pt x="5686891" y="5398705"/>
                  <a:pt x="5494401" y="5416094"/>
                </a:cubicBezTo>
                <a:cubicBezTo>
                  <a:pt x="5328106" y="5425870"/>
                  <a:pt x="5021736" y="5443480"/>
                  <a:pt x="4837176" y="5416094"/>
                </a:cubicBezTo>
                <a:cubicBezTo>
                  <a:pt x="4635356" y="5394384"/>
                  <a:pt x="4544001" y="5404023"/>
                  <a:pt x="4416552" y="5416094"/>
                </a:cubicBezTo>
                <a:cubicBezTo>
                  <a:pt x="4292970" y="5412667"/>
                  <a:pt x="4202046" y="5389835"/>
                  <a:pt x="3995928" y="5416094"/>
                </a:cubicBezTo>
                <a:cubicBezTo>
                  <a:pt x="3784996" y="5430801"/>
                  <a:pt x="3527611" y="5369833"/>
                  <a:pt x="3338703" y="5416094"/>
                </a:cubicBezTo>
                <a:cubicBezTo>
                  <a:pt x="3144794" y="5458636"/>
                  <a:pt x="2967928" y="5418629"/>
                  <a:pt x="2839212" y="5416094"/>
                </a:cubicBezTo>
                <a:cubicBezTo>
                  <a:pt x="2725210" y="5428339"/>
                  <a:pt x="2252076" y="5423466"/>
                  <a:pt x="2103120" y="5416094"/>
                </a:cubicBezTo>
                <a:cubicBezTo>
                  <a:pt x="1978909" y="5450285"/>
                  <a:pt x="1801161" y="5407672"/>
                  <a:pt x="1603629" y="5416094"/>
                </a:cubicBezTo>
                <a:cubicBezTo>
                  <a:pt x="1421672" y="5419493"/>
                  <a:pt x="1050243" y="5442158"/>
                  <a:pt x="867537" y="5416094"/>
                </a:cubicBezTo>
                <a:cubicBezTo>
                  <a:pt x="706773" y="5412112"/>
                  <a:pt x="210463" y="5420499"/>
                  <a:pt x="0" y="5416094"/>
                </a:cubicBezTo>
                <a:cubicBezTo>
                  <a:pt x="5900" y="5172647"/>
                  <a:pt x="-60077" y="4935206"/>
                  <a:pt x="0" y="4684921"/>
                </a:cubicBezTo>
                <a:cubicBezTo>
                  <a:pt x="5207" y="4424508"/>
                  <a:pt x="-18202" y="4114010"/>
                  <a:pt x="0" y="3953749"/>
                </a:cubicBezTo>
                <a:cubicBezTo>
                  <a:pt x="49519" y="3783233"/>
                  <a:pt x="34464" y="3425313"/>
                  <a:pt x="0" y="3168415"/>
                </a:cubicBezTo>
                <a:cubicBezTo>
                  <a:pt x="-54225" y="2910622"/>
                  <a:pt x="1049" y="2830191"/>
                  <a:pt x="0" y="2545564"/>
                </a:cubicBezTo>
                <a:cubicBezTo>
                  <a:pt x="-14962" y="2263203"/>
                  <a:pt x="24933" y="1989633"/>
                  <a:pt x="0" y="1760231"/>
                </a:cubicBezTo>
                <a:cubicBezTo>
                  <a:pt x="-10050" y="1539318"/>
                  <a:pt x="43364" y="1391654"/>
                  <a:pt x="0" y="1191541"/>
                </a:cubicBezTo>
                <a:cubicBezTo>
                  <a:pt x="-26023" y="999746"/>
                  <a:pt x="-17864" y="813951"/>
                  <a:pt x="0" y="677012"/>
                </a:cubicBezTo>
                <a:cubicBezTo>
                  <a:pt x="21524" y="463086"/>
                  <a:pt x="9223" y="250147"/>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custGeom>
                    <a:avLst/>
                    <a:gdLst>
                      <a:gd name="connsiteX0" fmla="*/ 0 w 7886700"/>
                      <a:gd name="connsiteY0" fmla="*/ 0 h 5416094"/>
                      <a:gd name="connsiteX1" fmla="*/ 578358 w 7886700"/>
                      <a:gd name="connsiteY1" fmla="*/ 0 h 5416094"/>
                      <a:gd name="connsiteX2" fmla="*/ 998982 w 7886700"/>
                      <a:gd name="connsiteY2" fmla="*/ 0 h 5416094"/>
                      <a:gd name="connsiteX3" fmla="*/ 1813941 w 7886700"/>
                      <a:gd name="connsiteY3" fmla="*/ 0 h 5416094"/>
                      <a:gd name="connsiteX4" fmla="*/ 2392299 w 7886700"/>
                      <a:gd name="connsiteY4" fmla="*/ 0 h 5416094"/>
                      <a:gd name="connsiteX5" fmla="*/ 2970657 w 7886700"/>
                      <a:gd name="connsiteY5" fmla="*/ 0 h 5416094"/>
                      <a:gd name="connsiteX6" fmla="*/ 3785616 w 7886700"/>
                      <a:gd name="connsiteY6" fmla="*/ 0 h 5416094"/>
                      <a:gd name="connsiteX7" fmla="*/ 4285107 w 7886700"/>
                      <a:gd name="connsiteY7" fmla="*/ 0 h 5416094"/>
                      <a:gd name="connsiteX8" fmla="*/ 5100066 w 7886700"/>
                      <a:gd name="connsiteY8" fmla="*/ 0 h 5416094"/>
                      <a:gd name="connsiteX9" fmla="*/ 5915025 w 7886700"/>
                      <a:gd name="connsiteY9" fmla="*/ 0 h 5416094"/>
                      <a:gd name="connsiteX10" fmla="*/ 6572250 w 7886700"/>
                      <a:gd name="connsiteY10" fmla="*/ 0 h 5416094"/>
                      <a:gd name="connsiteX11" fmla="*/ 7886700 w 7886700"/>
                      <a:gd name="connsiteY11" fmla="*/ 0 h 5416094"/>
                      <a:gd name="connsiteX12" fmla="*/ 7886700 w 7886700"/>
                      <a:gd name="connsiteY12" fmla="*/ 622851 h 5416094"/>
                      <a:gd name="connsiteX13" fmla="*/ 7886700 w 7886700"/>
                      <a:gd name="connsiteY13" fmla="*/ 1137380 h 5416094"/>
                      <a:gd name="connsiteX14" fmla="*/ 7886700 w 7886700"/>
                      <a:gd name="connsiteY14" fmla="*/ 1814391 h 5416094"/>
                      <a:gd name="connsiteX15" fmla="*/ 7886700 w 7886700"/>
                      <a:gd name="connsiteY15" fmla="*/ 2491403 h 5416094"/>
                      <a:gd name="connsiteX16" fmla="*/ 7886700 w 7886700"/>
                      <a:gd name="connsiteY16" fmla="*/ 3168415 h 5416094"/>
                      <a:gd name="connsiteX17" fmla="*/ 7886700 w 7886700"/>
                      <a:gd name="connsiteY17" fmla="*/ 3899588 h 5416094"/>
                      <a:gd name="connsiteX18" fmla="*/ 7886700 w 7886700"/>
                      <a:gd name="connsiteY18" fmla="*/ 4630760 h 5416094"/>
                      <a:gd name="connsiteX19" fmla="*/ 7886700 w 7886700"/>
                      <a:gd name="connsiteY19" fmla="*/ 5416094 h 5416094"/>
                      <a:gd name="connsiteX20" fmla="*/ 7466076 w 7886700"/>
                      <a:gd name="connsiteY20" fmla="*/ 5416094 h 5416094"/>
                      <a:gd name="connsiteX21" fmla="*/ 6651117 w 7886700"/>
                      <a:gd name="connsiteY21" fmla="*/ 5416094 h 5416094"/>
                      <a:gd name="connsiteX22" fmla="*/ 5993892 w 7886700"/>
                      <a:gd name="connsiteY22" fmla="*/ 5416094 h 5416094"/>
                      <a:gd name="connsiteX23" fmla="*/ 5494401 w 7886700"/>
                      <a:gd name="connsiteY23" fmla="*/ 5416094 h 5416094"/>
                      <a:gd name="connsiteX24" fmla="*/ 4837176 w 7886700"/>
                      <a:gd name="connsiteY24" fmla="*/ 5416094 h 5416094"/>
                      <a:gd name="connsiteX25" fmla="*/ 4416552 w 7886700"/>
                      <a:gd name="connsiteY25" fmla="*/ 5416094 h 5416094"/>
                      <a:gd name="connsiteX26" fmla="*/ 3995928 w 7886700"/>
                      <a:gd name="connsiteY26" fmla="*/ 5416094 h 5416094"/>
                      <a:gd name="connsiteX27" fmla="*/ 3338703 w 7886700"/>
                      <a:gd name="connsiteY27" fmla="*/ 5416094 h 5416094"/>
                      <a:gd name="connsiteX28" fmla="*/ 2839212 w 7886700"/>
                      <a:gd name="connsiteY28" fmla="*/ 5416094 h 5416094"/>
                      <a:gd name="connsiteX29" fmla="*/ 2103120 w 7886700"/>
                      <a:gd name="connsiteY29" fmla="*/ 5416094 h 5416094"/>
                      <a:gd name="connsiteX30" fmla="*/ 1603629 w 7886700"/>
                      <a:gd name="connsiteY30" fmla="*/ 5416094 h 5416094"/>
                      <a:gd name="connsiteX31" fmla="*/ 867537 w 7886700"/>
                      <a:gd name="connsiteY31" fmla="*/ 5416094 h 5416094"/>
                      <a:gd name="connsiteX32" fmla="*/ 0 w 7886700"/>
                      <a:gd name="connsiteY32" fmla="*/ 5416094 h 5416094"/>
                      <a:gd name="connsiteX33" fmla="*/ 0 w 7886700"/>
                      <a:gd name="connsiteY33" fmla="*/ 4684921 h 5416094"/>
                      <a:gd name="connsiteX34" fmla="*/ 0 w 7886700"/>
                      <a:gd name="connsiteY34" fmla="*/ 3953749 h 5416094"/>
                      <a:gd name="connsiteX35" fmla="*/ 0 w 7886700"/>
                      <a:gd name="connsiteY35" fmla="*/ 3168415 h 5416094"/>
                      <a:gd name="connsiteX36" fmla="*/ 0 w 7886700"/>
                      <a:gd name="connsiteY36" fmla="*/ 2545564 h 5416094"/>
                      <a:gd name="connsiteX37" fmla="*/ 0 w 7886700"/>
                      <a:gd name="connsiteY37" fmla="*/ 1760231 h 5416094"/>
                      <a:gd name="connsiteX38" fmla="*/ 0 w 7886700"/>
                      <a:gd name="connsiteY38" fmla="*/ 1191541 h 5416094"/>
                      <a:gd name="connsiteX39" fmla="*/ 0 w 7886700"/>
                      <a:gd name="connsiteY39" fmla="*/ 677012 h 5416094"/>
                      <a:gd name="connsiteX40" fmla="*/ 0 w 7886700"/>
                      <a:gd name="connsiteY4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886700" h="5416094" extrusionOk="0">
                        <a:moveTo>
                          <a:pt x="0" y="0"/>
                        </a:moveTo>
                        <a:cubicBezTo>
                          <a:pt x="165412" y="-21137"/>
                          <a:pt x="322344" y="-21985"/>
                          <a:pt x="578358" y="0"/>
                        </a:cubicBezTo>
                        <a:cubicBezTo>
                          <a:pt x="834372" y="21985"/>
                          <a:pt x="888520" y="-5136"/>
                          <a:pt x="998982" y="0"/>
                        </a:cubicBezTo>
                        <a:cubicBezTo>
                          <a:pt x="1109444" y="5136"/>
                          <a:pt x="1622600" y="-36529"/>
                          <a:pt x="1813941" y="0"/>
                        </a:cubicBezTo>
                        <a:cubicBezTo>
                          <a:pt x="2005282" y="36529"/>
                          <a:pt x="2177619" y="19108"/>
                          <a:pt x="2392299" y="0"/>
                        </a:cubicBezTo>
                        <a:cubicBezTo>
                          <a:pt x="2606979" y="-19108"/>
                          <a:pt x="2788556" y="-21788"/>
                          <a:pt x="2970657" y="0"/>
                        </a:cubicBezTo>
                        <a:cubicBezTo>
                          <a:pt x="3152758" y="21788"/>
                          <a:pt x="3596738" y="18723"/>
                          <a:pt x="3785616" y="0"/>
                        </a:cubicBezTo>
                        <a:cubicBezTo>
                          <a:pt x="3974494" y="-18723"/>
                          <a:pt x="4136501" y="9985"/>
                          <a:pt x="4285107" y="0"/>
                        </a:cubicBezTo>
                        <a:cubicBezTo>
                          <a:pt x="4433713" y="-9985"/>
                          <a:pt x="4710656" y="-6143"/>
                          <a:pt x="5100066" y="0"/>
                        </a:cubicBezTo>
                        <a:cubicBezTo>
                          <a:pt x="5489476" y="6143"/>
                          <a:pt x="5703885" y="5883"/>
                          <a:pt x="5915025" y="0"/>
                        </a:cubicBezTo>
                        <a:cubicBezTo>
                          <a:pt x="6126165" y="-5883"/>
                          <a:pt x="6308797" y="30350"/>
                          <a:pt x="6572250" y="0"/>
                        </a:cubicBezTo>
                        <a:cubicBezTo>
                          <a:pt x="6835703" y="-30350"/>
                          <a:pt x="7286910" y="4832"/>
                          <a:pt x="7886700" y="0"/>
                        </a:cubicBezTo>
                        <a:cubicBezTo>
                          <a:pt x="7917044" y="253972"/>
                          <a:pt x="7878280" y="382927"/>
                          <a:pt x="7886700" y="622851"/>
                        </a:cubicBezTo>
                        <a:cubicBezTo>
                          <a:pt x="7895120" y="862775"/>
                          <a:pt x="7898095" y="881954"/>
                          <a:pt x="7886700" y="1137380"/>
                        </a:cubicBezTo>
                        <a:cubicBezTo>
                          <a:pt x="7875305" y="1392806"/>
                          <a:pt x="7859449" y="1500954"/>
                          <a:pt x="7886700" y="1814391"/>
                        </a:cubicBezTo>
                        <a:cubicBezTo>
                          <a:pt x="7913951" y="2127828"/>
                          <a:pt x="7899710" y="2276490"/>
                          <a:pt x="7886700" y="2491403"/>
                        </a:cubicBezTo>
                        <a:cubicBezTo>
                          <a:pt x="7873690" y="2706316"/>
                          <a:pt x="7899048" y="2943627"/>
                          <a:pt x="7886700" y="3168415"/>
                        </a:cubicBezTo>
                        <a:cubicBezTo>
                          <a:pt x="7874352" y="3393203"/>
                          <a:pt x="7895759" y="3539359"/>
                          <a:pt x="7886700" y="3899588"/>
                        </a:cubicBezTo>
                        <a:cubicBezTo>
                          <a:pt x="7877641" y="4259817"/>
                          <a:pt x="7907485" y="4437980"/>
                          <a:pt x="7886700" y="4630760"/>
                        </a:cubicBezTo>
                        <a:cubicBezTo>
                          <a:pt x="7865915" y="4823540"/>
                          <a:pt x="7871525" y="5198637"/>
                          <a:pt x="7886700" y="5416094"/>
                        </a:cubicBezTo>
                        <a:cubicBezTo>
                          <a:pt x="7691680" y="5431844"/>
                          <a:pt x="7601555" y="5415681"/>
                          <a:pt x="7466076" y="5416094"/>
                        </a:cubicBezTo>
                        <a:cubicBezTo>
                          <a:pt x="7330597" y="5416507"/>
                          <a:pt x="6831360" y="5424066"/>
                          <a:pt x="6651117" y="5416094"/>
                        </a:cubicBezTo>
                        <a:cubicBezTo>
                          <a:pt x="6470874" y="5408122"/>
                          <a:pt x="6162822" y="5448218"/>
                          <a:pt x="5993892" y="5416094"/>
                        </a:cubicBezTo>
                        <a:cubicBezTo>
                          <a:pt x="5824963" y="5383970"/>
                          <a:pt x="5688089" y="5423575"/>
                          <a:pt x="5494401" y="5416094"/>
                        </a:cubicBezTo>
                        <a:cubicBezTo>
                          <a:pt x="5300713" y="5408613"/>
                          <a:pt x="5038344" y="5439836"/>
                          <a:pt x="4837176" y="5416094"/>
                        </a:cubicBezTo>
                        <a:cubicBezTo>
                          <a:pt x="4636008" y="5392352"/>
                          <a:pt x="4547230" y="5414191"/>
                          <a:pt x="4416552" y="5416094"/>
                        </a:cubicBezTo>
                        <a:cubicBezTo>
                          <a:pt x="4285874" y="5417997"/>
                          <a:pt x="4197467" y="5397786"/>
                          <a:pt x="3995928" y="5416094"/>
                        </a:cubicBezTo>
                        <a:cubicBezTo>
                          <a:pt x="3794389" y="5434402"/>
                          <a:pt x="3512175" y="5385012"/>
                          <a:pt x="3338703" y="5416094"/>
                        </a:cubicBezTo>
                        <a:cubicBezTo>
                          <a:pt x="3165232" y="5447176"/>
                          <a:pt x="2961841" y="5402137"/>
                          <a:pt x="2839212" y="5416094"/>
                        </a:cubicBezTo>
                        <a:cubicBezTo>
                          <a:pt x="2716583" y="5430051"/>
                          <a:pt x="2260631" y="5391454"/>
                          <a:pt x="2103120" y="5416094"/>
                        </a:cubicBezTo>
                        <a:cubicBezTo>
                          <a:pt x="1945609" y="5440734"/>
                          <a:pt x="1802870" y="5413244"/>
                          <a:pt x="1603629" y="5416094"/>
                        </a:cubicBezTo>
                        <a:cubicBezTo>
                          <a:pt x="1404388" y="5418944"/>
                          <a:pt x="1036615" y="5428037"/>
                          <a:pt x="867537" y="5416094"/>
                        </a:cubicBezTo>
                        <a:cubicBezTo>
                          <a:pt x="698459" y="5404151"/>
                          <a:pt x="196765" y="5387017"/>
                          <a:pt x="0" y="5416094"/>
                        </a:cubicBezTo>
                        <a:cubicBezTo>
                          <a:pt x="-7913" y="5158982"/>
                          <a:pt x="-32352" y="4972281"/>
                          <a:pt x="0" y="4684921"/>
                        </a:cubicBezTo>
                        <a:cubicBezTo>
                          <a:pt x="32352" y="4397561"/>
                          <a:pt x="-36146" y="4109983"/>
                          <a:pt x="0" y="3953749"/>
                        </a:cubicBezTo>
                        <a:cubicBezTo>
                          <a:pt x="36146" y="3797515"/>
                          <a:pt x="38942" y="3433311"/>
                          <a:pt x="0" y="3168415"/>
                        </a:cubicBezTo>
                        <a:cubicBezTo>
                          <a:pt x="-38942" y="2903519"/>
                          <a:pt x="-264" y="2810505"/>
                          <a:pt x="0" y="2545564"/>
                        </a:cubicBezTo>
                        <a:cubicBezTo>
                          <a:pt x="264" y="2280623"/>
                          <a:pt x="20689" y="1994225"/>
                          <a:pt x="0" y="1760231"/>
                        </a:cubicBezTo>
                        <a:cubicBezTo>
                          <a:pt x="-20689" y="1526237"/>
                          <a:pt x="16073" y="1386976"/>
                          <a:pt x="0" y="1191541"/>
                        </a:cubicBezTo>
                        <a:cubicBezTo>
                          <a:pt x="-16073" y="996106"/>
                          <a:pt x="-16965" y="844858"/>
                          <a:pt x="0" y="677012"/>
                        </a:cubicBezTo>
                        <a:cubicBezTo>
                          <a:pt x="16965" y="509166"/>
                          <a:pt x="85" y="27716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E139A23A-83F2-3F01-1E20-8F2F6059A73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85849" y="914400"/>
            <a:ext cx="3515152" cy="4968819"/>
          </a:xfrm>
          <a:prstGeom prst="rect">
            <a:avLst/>
          </a:prstGeom>
        </p:spPr>
      </p:pic>
    </p:spTree>
    <p:extLst>
      <p:ext uri="{BB962C8B-B14F-4D97-AF65-F5344CB8AC3E}">
        <p14:creationId xmlns:p14="http://schemas.microsoft.com/office/powerpoint/2010/main" val="1608770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1541" y="528861"/>
            <a:ext cx="8229600" cy="1143000"/>
          </a:xfrm>
        </p:spPr>
        <p:txBody>
          <a:bodyPr/>
          <a:lstStyle/>
          <a:p>
            <a:r>
              <a:rPr lang="nl-NL" dirty="0"/>
              <a:t>Problemen begrijpen volgens het lineaire medisch model</a:t>
            </a:r>
          </a:p>
        </p:txBody>
      </p:sp>
      <p:pic>
        <p:nvPicPr>
          <p:cNvPr id="2050" name="Picture 2" descr="De bronafbeelding bekijk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744" y="2708920"/>
            <a:ext cx="4689254" cy="2419926"/>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descr="De bronafbeelding bekijk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2058" name="Picture 10" descr="De bronafbeelding bekijk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392" y="3073937"/>
            <a:ext cx="3671782" cy="1905008"/>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p:cNvSpPr txBox="1"/>
          <p:nvPr/>
        </p:nvSpPr>
        <p:spPr>
          <a:xfrm>
            <a:off x="6009226" y="3841775"/>
            <a:ext cx="1534779" cy="369332"/>
          </a:xfrm>
          <a:prstGeom prst="rect">
            <a:avLst/>
          </a:prstGeom>
          <a:solidFill>
            <a:schemeClr val="accent1"/>
          </a:solidFill>
        </p:spPr>
        <p:txBody>
          <a:bodyPr wrap="none" rtlCol="0">
            <a:spAutoFit/>
          </a:bodyPr>
          <a:lstStyle/>
          <a:p>
            <a:r>
              <a:rPr lang="nl-NL" dirty="0">
                <a:solidFill>
                  <a:schemeClr val="bg1"/>
                </a:solidFill>
              </a:rPr>
              <a:t>Ziek of gezond</a:t>
            </a:r>
          </a:p>
        </p:txBody>
      </p:sp>
    </p:spTree>
    <p:extLst>
      <p:ext uri="{BB962C8B-B14F-4D97-AF65-F5344CB8AC3E}">
        <p14:creationId xmlns:p14="http://schemas.microsoft.com/office/powerpoint/2010/main" val="377523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8"/>
                                        </p:tgtEl>
                                        <p:attrNameLst>
                                          <p:attrName>style.visibility</p:attrName>
                                        </p:attrNameLst>
                                      </p:cBhvr>
                                      <p:to>
                                        <p:strVal val="visible"/>
                                      </p:to>
                                    </p:set>
                                    <p:anim calcmode="lin" valueType="num">
                                      <p:cBhvr additive="base">
                                        <p:cTn id="13" dur="500" fill="hold"/>
                                        <p:tgtEl>
                                          <p:spTgt spid="2058"/>
                                        </p:tgtEl>
                                        <p:attrNameLst>
                                          <p:attrName>ppt_x</p:attrName>
                                        </p:attrNameLst>
                                      </p:cBhvr>
                                      <p:tavLst>
                                        <p:tav tm="0">
                                          <p:val>
                                            <p:strVal val="#ppt_x"/>
                                          </p:val>
                                        </p:tav>
                                        <p:tav tm="100000">
                                          <p:val>
                                            <p:strVal val="#ppt_x"/>
                                          </p:val>
                                        </p:tav>
                                      </p:tavLst>
                                    </p:anim>
                                    <p:anim calcmode="lin" valueType="num">
                                      <p:cBhvr additive="base">
                                        <p:cTn id="14" dur="500" fill="hold"/>
                                        <p:tgtEl>
                                          <p:spTgt spid="205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254106-8A23-3C4B-8F4B-664C592F94BB}"/>
              </a:ext>
            </a:extLst>
          </p:cNvPr>
          <p:cNvSpPr>
            <a:spLocks noGrp="1"/>
          </p:cNvSpPr>
          <p:nvPr>
            <p:ph type="ctrTitle"/>
          </p:nvPr>
        </p:nvSpPr>
        <p:spPr>
          <a:xfrm>
            <a:off x="4742816" y="2987448"/>
            <a:ext cx="4401184" cy="2817815"/>
          </a:xfrm>
        </p:spPr>
        <p:txBody>
          <a:bodyPr>
            <a:normAutofit/>
          </a:bodyPr>
          <a:lstStyle/>
          <a:p>
            <a:r>
              <a:rPr lang="nl-NL" sz="4000" dirty="0" err="1"/>
              <a:t>Boundary</a:t>
            </a:r>
            <a:r>
              <a:rPr lang="nl-NL" sz="4000" dirty="0"/>
              <a:t> </a:t>
            </a:r>
            <a:r>
              <a:rPr lang="nl-NL" sz="4000" dirty="0" err="1"/>
              <a:t>objects</a:t>
            </a:r>
            <a:r>
              <a:rPr lang="nl-NL" sz="4000" dirty="0"/>
              <a:t> op </a:t>
            </a:r>
            <a:r>
              <a:rPr lang="nl-NL" sz="4000" b="1" dirty="0">
                <a:solidFill>
                  <a:srgbClr val="7030A0"/>
                </a:solidFill>
              </a:rPr>
              <a:t>micro niveau</a:t>
            </a:r>
            <a:br>
              <a:rPr lang="nl-NL" sz="4000" dirty="0"/>
            </a:br>
            <a:r>
              <a:rPr lang="nl-NL" sz="4000" dirty="0"/>
              <a:t>De netwerkintake</a:t>
            </a:r>
          </a:p>
        </p:txBody>
      </p:sp>
      <p:pic>
        <p:nvPicPr>
          <p:cNvPr id="3" name="Afbeelding 2">
            <a:extLst>
              <a:ext uri="{FF2B5EF4-FFF2-40B4-BE49-F238E27FC236}">
                <a16:creationId xmlns:a16="http://schemas.microsoft.com/office/drawing/2014/main" id="{92716F51-52BA-B143-9B86-0CD4709097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2914706"/>
            <a:ext cx="4221674" cy="3819934"/>
          </a:xfrm>
          <a:prstGeom prst="rect">
            <a:avLst/>
          </a:prstGeom>
        </p:spPr>
      </p:pic>
    </p:spTree>
    <p:extLst>
      <p:ext uri="{BB962C8B-B14F-4D97-AF65-F5344CB8AC3E}">
        <p14:creationId xmlns:p14="http://schemas.microsoft.com/office/powerpoint/2010/main" val="3563245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18A7FB-3C45-0245-8F04-5D7245E26B50}"/>
              </a:ext>
            </a:extLst>
          </p:cNvPr>
          <p:cNvSpPr>
            <a:spLocks noGrp="1"/>
          </p:cNvSpPr>
          <p:nvPr>
            <p:ph type="title"/>
          </p:nvPr>
        </p:nvSpPr>
        <p:spPr/>
        <p:txBody>
          <a:bodyPr/>
          <a:lstStyle/>
          <a:p>
            <a:r>
              <a:rPr lang="nl-NL" b="1" dirty="0"/>
              <a:t>Stap 1</a:t>
            </a:r>
            <a:r>
              <a:rPr lang="nl-NL" dirty="0"/>
              <a:t>; inventarisatie (vertel uw verhaal, wat is u overkomen, waar staat u nu?)</a:t>
            </a:r>
          </a:p>
        </p:txBody>
      </p:sp>
      <p:graphicFrame>
        <p:nvGraphicFramePr>
          <p:cNvPr id="4" name="Tijdelijke aanduiding voor inhoud 3">
            <a:extLst>
              <a:ext uri="{FF2B5EF4-FFF2-40B4-BE49-F238E27FC236}">
                <a16:creationId xmlns:a16="http://schemas.microsoft.com/office/drawing/2014/main" id="{F495A8FC-ECF1-7C40-B759-3D4DD85DBA85}"/>
              </a:ext>
            </a:extLst>
          </p:cNvPr>
          <p:cNvGraphicFramePr>
            <a:graphicFrameLocks noGrp="1"/>
          </p:cNvGraphicFramePr>
          <p:nvPr>
            <p:ph idx="1"/>
            <p:extLst>
              <p:ext uri="{D42A27DB-BD31-4B8C-83A1-F6EECF244321}">
                <p14:modId xmlns:p14="http://schemas.microsoft.com/office/powerpoint/2010/main" val="1912587443"/>
              </p:ext>
            </p:extLst>
          </p:nvPr>
        </p:nvGraphicFramePr>
        <p:xfrm>
          <a:off x="836129" y="1706713"/>
          <a:ext cx="7471742" cy="39076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kstvak 4">
            <a:extLst>
              <a:ext uri="{FF2B5EF4-FFF2-40B4-BE49-F238E27FC236}">
                <a16:creationId xmlns:a16="http://schemas.microsoft.com/office/drawing/2014/main" id="{29713D5A-F687-6847-AD0A-091F2E485A3E}"/>
              </a:ext>
            </a:extLst>
          </p:cNvPr>
          <p:cNvSpPr txBox="1"/>
          <p:nvPr/>
        </p:nvSpPr>
        <p:spPr>
          <a:xfrm>
            <a:off x="836129" y="6021288"/>
            <a:ext cx="7471742" cy="646331"/>
          </a:xfrm>
          <a:prstGeom prst="rect">
            <a:avLst/>
          </a:prstGeom>
          <a:noFill/>
        </p:spPr>
        <p:txBody>
          <a:bodyPr wrap="square" rtlCol="0">
            <a:spAutoFit/>
          </a:bodyPr>
          <a:lstStyle/>
          <a:p>
            <a:pPr algn="ctr"/>
            <a:r>
              <a:rPr lang="nl-NL" dirty="0"/>
              <a:t>Informatie vooraf kan al ingetekend worden en gecheckt tijdens de intake tijdens het verhaal teken je verder</a:t>
            </a:r>
          </a:p>
        </p:txBody>
      </p:sp>
    </p:spTree>
    <p:extLst>
      <p:ext uri="{BB962C8B-B14F-4D97-AF65-F5344CB8AC3E}">
        <p14:creationId xmlns:p14="http://schemas.microsoft.com/office/powerpoint/2010/main" val="2872460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D51EF6-34ED-CE46-B56B-99A317CFF734}"/>
              </a:ext>
            </a:extLst>
          </p:cNvPr>
          <p:cNvSpPr>
            <a:spLocks noGrp="1"/>
          </p:cNvSpPr>
          <p:nvPr>
            <p:ph type="title"/>
          </p:nvPr>
        </p:nvSpPr>
        <p:spPr/>
        <p:txBody>
          <a:bodyPr>
            <a:normAutofit fontScale="90000"/>
          </a:bodyPr>
          <a:lstStyle/>
          <a:p>
            <a:r>
              <a:rPr lang="nl-NL" b="1" dirty="0"/>
              <a:t>Stap 2</a:t>
            </a:r>
            <a:r>
              <a:rPr lang="nl-NL" dirty="0"/>
              <a:t>; scoren (wie/wat helpt u, geeft u kracht/moed/energie? Wie/wat hindert u/belemmert u/zit u in de weg?)</a:t>
            </a:r>
          </a:p>
        </p:txBody>
      </p:sp>
      <p:graphicFrame>
        <p:nvGraphicFramePr>
          <p:cNvPr id="4" name="Tijdelijke aanduiding voor inhoud 3">
            <a:extLst>
              <a:ext uri="{FF2B5EF4-FFF2-40B4-BE49-F238E27FC236}">
                <a16:creationId xmlns:a16="http://schemas.microsoft.com/office/drawing/2014/main" id="{DC0AA15A-D08A-AB42-BA03-FB011D098E01}"/>
              </a:ext>
            </a:extLst>
          </p:cNvPr>
          <p:cNvGraphicFramePr>
            <a:graphicFrameLocks/>
          </p:cNvGraphicFramePr>
          <p:nvPr>
            <p:extLst>
              <p:ext uri="{D42A27DB-BD31-4B8C-83A1-F6EECF244321}">
                <p14:modId xmlns:p14="http://schemas.microsoft.com/office/powerpoint/2010/main" val="2629189829"/>
              </p:ext>
            </p:extLst>
          </p:nvPr>
        </p:nvGraphicFramePr>
        <p:xfrm>
          <a:off x="781050" y="19780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2636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5963E8-336C-9B4E-BA04-DD752DF4EEA9}"/>
              </a:ext>
            </a:extLst>
          </p:cNvPr>
          <p:cNvSpPr>
            <a:spLocks noGrp="1"/>
          </p:cNvSpPr>
          <p:nvPr>
            <p:ph type="title"/>
          </p:nvPr>
        </p:nvSpPr>
        <p:spPr/>
        <p:txBody>
          <a:bodyPr>
            <a:normAutofit fontScale="90000"/>
          </a:bodyPr>
          <a:lstStyle/>
          <a:p>
            <a:r>
              <a:rPr lang="nl-NL" b="1" dirty="0"/>
              <a:t>Stap 3</a:t>
            </a:r>
            <a:r>
              <a:rPr lang="nl-NL" dirty="0"/>
              <a:t>; relaties en vergeten bronnen (als u dit zo ziet, missen er dan nog bollen? Is er nog een relatie tussen de verschillende bronnen?)</a:t>
            </a:r>
          </a:p>
        </p:txBody>
      </p:sp>
      <p:graphicFrame>
        <p:nvGraphicFramePr>
          <p:cNvPr id="4" name="Tijdelijke aanduiding voor inhoud 3">
            <a:extLst>
              <a:ext uri="{FF2B5EF4-FFF2-40B4-BE49-F238E27FC236}">
                <a16:creationId xmlns:a16="http://schemas.microsoft.com/office/drawing/2014/main" id="{948DB258-94C9-364A-B73A-EF29BAA01BD1}"/>
              </a:ext>
            </a:extLst>
          </p:cNvPr>
          <p:cNvGraphicFramePr>
            <a:graphicFrameLocks noGrp="1"/>
          </p:cNvGraphicFramePr>
          <p:nvPr>
            <p:ph idx="1"/>
            <p:extLst>
              <p:ext uri="{D42A27DB-BD31-4B8C-83A1-F6EECF244321}">
                <p14:modId xmlns:p14="http://schemas.microsoft.com/office/powerpoint/2010/main" val="714446463"/>
              </p:ext>
            </p:extLst>
          </p:nvPr>
        </p:nvGraphicFramePr>
        <p:xfrm>
          <a:off x="664158" y="2141536"/>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Rechte verbindingslijn met pijl 5">
            <a:extLst>
              <a:ext uri="{FF2B5EF4-FFF2-40B4-BE49-F238E27FC236}">
                <a16:creationId xmlns:a16="http://schemas.microsoft.com/office/drawing/2014/main" id="{1214BD2D-2FE4-2E46-9CDE-9DCEFCE6FF2F}"/>
              </a:ext>
            </a:extLst>
          </p:cNvPr>
          <p:cNvCxnSpPr>
            <a:cxnSpLocks/>
          </p:cNvCxnSpPr>
          <p:nvPr/>
        </p:nvCxnSpPr>
        <p:spPr>
          <a:xfrm flipV="1">
            <a:off x="3779912" y="2852936"/>
            <a:ext cx="216024" cy="14401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3219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671111-7195-6541-A2DC-072110190371}"/>
              </a:ext>
            </a:extLst>
          </p:cNvPr>
          <p:cNvSpPr>
            <a:spLocks noGrp="1"/>
          </p:cNvSpPr>
          <p:nvPr>
            <p:ph type="title"/>
          </p:nvPr>
        </p:nvSpPr>
        <p:spPr/>
        <p:txBody>
          <a:bodyPr/>
          <a:lstStyle/>
          <a:p>
            <a:r>
              <a:rPr lang="nl-NL" b="1" dirty="0"/>
              <a:t>Stap 4</a:t>
            </a:r>
            <a:r>
              <a:rPr lang="nl-NL" dirty="0"/>
              <a:t>; prioriteren (wat is het meest urgent?)</a:t>
            </a:r>
          </a:p>
        </p:txBody>
      </p:sp>
      <p:graphicFrame>
        <p:nvGraphicFramePr>
          <p:cNvPr id="4" name="Tijdelijke aanduiding voor inhoud 3">
            <a:extLst>
              <a:ext uri="{FF2B5EF4-FFF2-40B4-BE49-F238E27FC236}">
                <a16:creationId xmlns:a16="http://schemas.microsoft.com/office/drawing/2014/main" id="{8A6EB997-C7B1-AB47-A464-D760F3ADEE25}"/>
              </a:ext>
            </a:extLst>
          </p:cNvPr>
          <p:cNvGraphicFramePr>
            <a:graphicFrameLocks noGrp="1"/>
          </p:cNvGraphicFramePr>
          <p:nvPr>
            <p:ph idx="1"/>
            <p:extLst>
              <p:ext uri="{D42A27DB-BD31-4B8C-83A1-F6EECF244321}">
                <p14:modId xmlns:p14="http://schemas.microsoft.com/office/powerpoint/2010/main" val="1195276849"/>
              </p:ext>
            </p:extLst>
          </p:nvPr>
        </p:nvGraphicFramePr>
        <p:xfrm>
          <a:off x="664158" y="2141536"/>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4477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474835-3484-6046-8D0E-F99D5A147B9C}"/>
              </a:ext>
            </a:extLst>
          </p:cNvPr>
          <p:cNvSpPr>
            <a:spLocks noGrp="1"/>
          </p:cNvSpPr>
          <p:nvPr>
            <p:ph type="title"/>
          </p:nvPr>
        </p:nvSpPr>
        <p:spPr>
          <a:xfrm>
            <a:off x="628650" y="5186423"/>
            <a:ext cx="7886700" cy="1114382"/>
          </a:xfrm>
        </p:spPr>
        <p:txBody>
          <a:bodyPr vert="horz" lIns="91440" tIns="45720" rIns="91440" bIns="45720" rtlCol="0" anchor="ctr">
            <a:normAutofit fontScale="90000"/>
          </a:bodyPr>
          <a:lstStyle/>
          <a:p>
            <a:pPr algn="ctr" defTabSz="914400"/>
            <a:r>
              <a:rPr lang="en-US" sz="4500" dirty="0" err="1"/>
              <a:t>Persoonlijke</a:t>
            </a:r>
            <a:r>
              <a:rPr lang="en-US" sz="4500" dirty="0"/>
              <a:t> </a:t>
            </a:r>
            <a:r>
              <a:rPr lang="en-US" sz="4500" dirty="0" err="1"/>
              <a:t>doelen</a:t>
            </a:r>
            <a:r>
              <a:rPr lang="en-US" sz="4500" dirty="0"/>
              <a:t> </a:t>
            </a:r>
            <a:r>
              <a:rPr lang="en-US" sz="4500" dirty="0" err="1"/>
              <a:t>bepalen</a:t>
            </a:r>
            <a:br>
              <a:rPr lang="en-US" sz="4500" dirty="0"/>
            </a:br>
            <a:r>
              <a:rPr lang="en-US" sz="4500" dirty="0"/>
              <a:t>van – </a:t>
            </a:r>
            <a:r>
              <a:rPr lang="en-US" sz="4500" dirty="0" err="1"/>
              <a:t>naar</a:t>
            </a:r>
            <a:r>
              <a:rPr lang="en-US" sz="4500" dirty="0"/>
              <a:t> = </a:t>
            </a:r>
            <a:r>
              <a:rPr lang="en-US" sz="4500" dirty="0" err="1"/>
              <a:t>naar</a:t>
            </a:r>
            <a:r>
              <a:rPr lang="en-US" sz="4500" dirty="0"/>
              <a:t> +</a:t>
            </a:r>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368" y="1412776"/>
            <a:ext cx="8784976" cy="2730708"/>
          </a:xfrm>
          <a:prstGeom prst="rect">
            <a:avLst/>
          </a:prstGeom>
        </p:spPr>
      </p:pic>
    </p:spTree>
    <p:extLst>
      <p:ext uri="{BB962C8B-B14F-4D97-AF65-F5344CB8AC3E}">
        <p14:creationId xmlns:p14="http://schemas.microsoft.com/office/powerpoint/2010/main" val="2629978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88F4BE-543B-F14C-BE07-836C6B875176}"/>
              </a:ext>
            </a:extLst>
          </p:cNvPr>
          <p:cNvSpPr>
            <a:spLocks noGrp="1"/>
          </p:cNvSpPr>
          <p:nvPr>
            <p:ph type="title"/>
          </p:nvPr>
        </p:nvSpPr>
        <p:spPr/>
        <p:txBody>
          <a:bodyPr>
            <a:normAutofit fontScale="90000"/>
          </a:bodyPr>
          <a:lstStyle/>
          <a:p>
            <a:r>
              <a:rPr lang="nl-NL" b="1" dirty="0"/>
              <a:t>Stap 5</a:t>
            </a:r>
            <a:r>
              <a:rPr lang="nl-NL" dirty="0"/>
              <a:t>; verandering (waar heeft u zelf invloed op/wat kunt u zelf doen? Waar kunnen anderen u bij helpen? Wat kunnen professionals toevoegen? </a:t>
            </a:r>
          </a:p>
        </p:txBody>
      </p:sp>
      <p:graphicFrame>
        <p:nvGraphicFramePr>
          <p:cNvPr id="7" name="Tijdelijke aanduiding voor inhoud 3">
            <a:extLst>
              <a:ext uri="{FF2B5EF4-FFF2-40B4-BE49-F238E27FC236}">
                <a16:creationId xmlns:a16="http://schemas.microsoft.com/office/drawing/2014/main" id="{19791B8F-8A40-5D41-A115-FC57A0A2F29F}"/>
              </a:ext>
            </a:extLst>
          </p:cNvPr>
          <p:cNvGraphicFramePr>
            <a:graphicFrameLocks noGrp="1"/>
          </p:cNvGraphicFramePr>
          <p:nvPr>
            <p:ph idx="1"/>
            <p:extLst>
              <p:ext uri="{D42A27DB-BD31-4B8C-83A1-F6EECF244321}">
                <p14:modId xmlns:p14="http://schemas.microsoft.com/office/powerpoint/2010/main" val="2884642981"/>
              </p:ext>
            </p:extLst>
          </p:nvPr>
        </p:nvGraphicFramePr>
        <p:xfrm>
          <a:off x="2987824" y="3578800"/>
          <a:ext cx="3384376" cy="1728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a:extLst>
              <a:ext uri="{FF2B5EF4-FFF2-40B4-BE49-F238E27FC236}">
                <a16:creationId xmlns:a16="http://schemas.microsoft.com/office/drawing/2014/main" id="{4B2DBC16-D3C4-394F-BB8D-82A5D3770635}"/>
              </a:ext>
            </a:extLst>
          </p:cNvPr>
          <p:cNvGraphicFramePr/>
          <p:nvPr>
            <p:extLst>
              <p:ext uri="{D42A27DB-BD31-4B8C-83A1-F6EECF244321}">
                <p14:modId xmlns:p14="http://schemas.microsoft.com/office/powerpoint/2010/main" val="3463959352"/>
              </p:ext>
            </p:extLst>
          </p:nvPr>
        </p:nvGraphicFramePr>
        <p:xfrm>
          <a:off x="1115616" y="1916832"/>
          <a:ext cx="7128792" cy="47971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0435909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15F6AE-D4B1-C44D-A0BF-A79F58E78BB4}"/>
              </a:ext>
            </a:extLst>
          </p:cNvPr>
          <p:cNvSpPr>
            <a:spLocks noGrp="1"/>
          </p:cNvSpPr>
          <p:nvPr>
            <p:ph type="title"/>
          </p:nvPr>
        </p:nvSpPr>
        <p:spPr/>
        <p:txBody>
          <a:bodyPr/>
          <a:lstStyle/>
          <a:p>
            <a:r>
              <a:rPr lang="nl-NL" b="1" dirty="0"/>
              <a:t>Stap 6</a:t>
            </a:r>
            <a:r>
              <a:rPr lang="nl-NL" dirty="0"/>
              <a:t>; actielijst maken (wie doet wat?)</a:t>
            </a:r>
          </a:p>
        </p:txBody>
      </p:sp>
      <p:graphicFrame>
        <p:nvGraphicFramePr>
          <p:cNvPr id="4" name="Tabel 3">
            <a:extLst>
              <a:ext uri="{FF2B5EF4-FFF2-40B4-BE49-F238E27FC236}">
                <a16:creationId xmlns:a16="http://schemas.microsoft.com/office/drawing/2014/main" id="{F7588E46-AF2B-C74A-BD8C-8E18638B5548}"/>
              </a:ext>
            </a:extLst>
          </p:cNvPr>
          <p:cNvGraphicFramePr>
            <a:graphicFrameLocks noGrp="1"/>
          </p:cNvGraphicFramePr>
          <p:nvPr>
            <p:extLst>
              <p:ext uri="{D42A27DB-BD31-4B8C-83A1-F6EECF244321}">
                <p14:modId xmlns:p14="http://schemas.microsoft.com/office/powerpoint/2010/main" val="2215010872"/>
              </p:ext>
            </p:extLst>
          </p:nvPr>
        </p:nvGraphicFramePr>
        <p:xfrm>
          <a:off x="899592" y="2060848"/>
          <a:ext cx="7200800" cy="4104455"/>
        </p:xfrm>
        <a:graphic>
          <a:graphicData uri="http://schemas.openxmlformats.org/drawingml/2006/table">
            <a:tbl>
              <a:tblPr firstRow="1" bandRow="1">
                <a:tableStyleId>{5C22544A-7EE6-4342-B048-85BDC9FD1C3A}</a:tableStyleId>
              </a:tblPr>
              <a:tblGrid>
                <a:gridCol w="1440160">
                  <a:extLst>
                    <a:ext uri="{9D8B030D-6E8A-4147-A177-3AD203B41FA5}">
                      <a16:colId xmlns:a16="http://schemas.microsoft.com/office/drawing/2014/main" val="787164039"/>
                    </a:ext>
                  </a:extLst>
                </a:gridCol>
                <a:gridCol w="1440160">
                  <a:extLst>
                    <a:ext uri="{9D8B030D-6E8A-4147-A177-3AD203B41FA5}">
                      <a16:colId xmlns:a16="http://schemas.microsoft.com/office/drawing/2014/main" val="2938765933"/>
                    </a:ext>
                  </a:extLst>
                </a:gridCol>
                <a:gridCol w="1440160">
                  <a:extLst>
                    <a:ext uri="{9D8B030D-6E8A-4147-A177-3AD203B41FA5}">
                      <a16:colId xmlns:a16="http://schemas.microsoft.com/office/drawing/2014/main" val="2333618397"/>
                    </a:ext>
                  </a:extLst>
                </a:gridCol>
                <a:gridCol w="1440160">
                  <a:extLst>
                    <a:ext uri="{9D8B030D-6E8A-4147-A177-3AD203B41FA5}">
                      <a16:colId xmlns:a16="http://schemas.microsoft.com/office/drawing/2014/main" val="2277797639"/>
                    </a:ext>
                  </a:extLst>
                </a:gridCol>
                <a:gridCol w="1440160">
                  <a:extLst>
                    <a:ext uri="{9D8B030D-6E8A-4147-A177-3AD203B41FA5}">
                      <a16:colId xmlns:a16="http://schemas.microsoft.com/office/drawing/2014/main" val="3359168231"/>
                    </a:ext>
                  </a:extLst>
                </a:gridCol>
              </a:tblGrid>
              <a:tr h="688223">
                <a:tc>
                  <a:txBody>
                    <a:bodyPr/>
                    <a:lstStyle/>
                    <a:p>
                      <a:r>
                        <a:rPr lang="nl-NL" dirty="0"/>
                        <a:t>doel</a:t>
                      </a:r>
                    </a:p>
                  </a:txBody>
                  <a:tcPr/>
                </a:tc>
                <a:tc>
                  <a:txBody>
                    <a:bodyPr/>
                    <a:lstStyle/>
                    <a:p>
                      <a:r>
                        <a:rPr lang="nl-NL" dirty="0"/>
                        <a:t>Wie?</a:t>
                      </a:r>
                    </a:p>
                  </a:txBody>
                  <a:tcPr/>
                </a:tc>
                <a:tc>
                  <a:txBody>
                    <a:bodyPr/>
                    <a:lstStyle/>
                    <a:p>
                      <a:r>
                        <a:rPr lang="nl-NL" dirty="0"/>
                        <a:t>Wat ?</a:t>
                      </a:r>
                    </a:p>
                  </a:txBody>
                  <a:tcPr/>
                </a:tc>
                <a:tc>
                  <a:txBody>
                    <a:bodyPr/>
                    <a:lstStyle/>
                    <a:p>
                      <a:r>
                        <a:rPr lang="nl-NL" dirty="0"/>
                        <a:t>Wanneer?</a:t>
                      </a:r>
                    </a:p>
                  </a:txBody>
                  <a:tcPr/>
                </a:tc>
                <a:tc>
                  <a:txBody>
                    <a:bodyPr/>
                    <a:lstStyle/>
                    <a:p>
                      <a:endParaRPr lang="nl-NL" dirty="0"/>
                    </a:p>
                  </a:txBody>
                  <a:tcPr/>
                </a:tc>
                <a:extLst>
                  <a:ext uri="{0D108BD9-81ED-4DB2-BD59-A6C34878D82A}">
                    <a16:rowId xmlns:a16="http://schemas.microsoft.com/office/drawing/2014/main" val="761231550"/>
                  </a:ext>
                </a:extLst>
              </a:tr>
              <a:tr h="854058">
                <a:tc>
                  <a:txBody>
                    <a:bodyPr/>
                    <a:lstStyle/>
                    <a:p>
                      <a:r>
                        <a:rPr lang="nl-NL" dirty="0"/>
                        <a:t>1</a:t>
                      </a:r>
                    </a:p>
                  </a:txBody>
                  <a:tcPr/>
                </a:tc>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2488214405"/>
                  </a:ext>
                </a:extLst>
              </a:tr>
              <a:tr h="854058">
                <a:tc>
                  <a:txBody>
                    <a:bodyPr/>
                    <a:lstStyle/>
                    <a:p>
                      <a:r>
                        <a:rPr lang="nl-NL" dirty="0"/>
                        <a:t>2</a:t>
                      </a:r>
                    </a:p>
                  </a:txBody>
                  <a:tcPr/>
                </a:tc>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3436533775"/>
                  </a:ext>
                </a:extLst>
              </a:tr>
              <a:tr h="854058">
                <a:tc>
                  <a:txBody>
                    <a:bodyPr/>
                    <a:lstStyle/>
                    <a:p>
                      <a:r>
                        <a:rPr lang="nl-NL" dirty="0"/>
                        <a:t>3</a:t>
                      </a:r>
                    </a:p>
                  </a:txBody>
                  <a:tcPr/>
                </a:tc>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260707039"/>
                  </a:ext>
                </a:extLst>
              </a:tr>
              <a:tr h="854058">
                <a:tc>
                  <a:txBody>
                    <a:bodyPr/>
                    <a:lstStyle/>
                    <a:p>
                      <a:r>
                        <a:rPr lang="nl-NL" dirty="0"/>
                        <a:t>4</a:t>
                      </a:r>
                    </a:p>
                  </a:txBody>
                  <a:tcPr/>
                </a:tc>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dirty="0"/>
                    </a:p>
                  </a:txBody>
                  <a:tcPr/>
                </a:tc>
                <a:extLst>
                  <a:ext uri="{0D108BD9-81ED-4DB2-BD59-A6C34878D82A}">
                    <a16:rowId xmlns:a16="http://schemas.microsoft.com/office/drawing/2014/main" val="2476609532"/>
                  </a:ext>
                </a:extLst>
              </a:tr>
            </a:tbl>
          </a:graphicData>
        </a:graphic>
      </p:graphicFrame>
    </p:spTree>
    <p:extLst>
      <p:ext uri="{BB962C8B-B14F-4D97-AF65-F5344CB8AC3E}">
        <p14:creationId xmlns:p14="http://schemas.microsoft.com/office/powerpoint/2010/main" val="36182001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C0C171-D2EF-A045-B8E6-FDB456A0C4FF}"/>
              </a:ext>
            </a:extLst>
          </p:cNvPr>
          <p:cNvSpPr>
            <a:spLocks noGrp="1"/>
          </p:cNvSpPr>
          <p:nvPr>
            <p:ph type="title"/>
          </p:nvPr>
        </p:nvSpPr>
        <p:spPr/>
        <p:txBody>
          <a:bodyPr/>
          <a:lstStyle/>
          <a:p>
            <a:r>
              <a:rPr lang="nl-NL" b="1" dirty="0"/>
              <a:t>Stap 7</a:t>
            </a:r>
            <a:r>
              <a:rPr lang="nl-NL" dirty="0"/>
              <a:t>; evaluatie</a:t>
            </a:r>
          </a:p>
        </p:txBody>
      </p:sp>
      <p:pic>
        <p:nvPicPr>
          <p:cNvPr id="5" name="Afbeelding 4">
            <a:extLst>
              <a:ext uri="{FF2B5EF4-FFF2-40B4-BE49-F238E27FC236}">
                <a16:creationId xmlns:a16="http://schemas.microsoft.com/office/drawing/2014/main" id="{7364A913-DDAA-684A-AE26-D855E7C2F6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1710498"/>
            <a:ext cx="4581128" cy="4581128"/>
          </a:xfrm>
          <a:prstGeom prst="rect">
            <a:avLst/>
          </a:prstGeom>
        </p:spPr>
      </p:pic>
    </p:spTree>
    <p:extLst>
      <p:ext uri="{BB962C8B-B14F-4D97-AF65-F5344CB8AC3E}">
        <p14:creationId xmlns:p14="http://schemas.microsoft.com/office/powerpoint/2010/main" val="12646263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81B17D0-C7F8-26B7-BE06-645AF1023A5F}"/>
              </a:ext>
            </a:extLst>
          </p:cNvPr>
          <p:cNvPicPr>
            <a:picLocks noChangeAspect="1"/>
          </p:cNvPicPr>
          <p:nvPr/>
        </p:nvPicPr>
        <p:blipFill rotWithShape="1">
          <a:blip r:embed="rId2">
            <a:alphaModFix amt="35000"/>
          </a:blip>
          <a:srcRect l="7688" r="3776" b="7"/>
          <a:stretch/>
        </p:blipFill>
        <p:spPr>
          <a:xfrm>
            <a:off x="20" y="10"/>
            <a:ext cx="9143980" cy="6857990"/>
          </a:xfrm>
          <a:prstGeom prst="rect">
            <a:avLst/>
          </a:prstGeom>
        </p:spPr>
      </p:pic>
      <p:sp>
        <p:nvSpPr>
          <p:cNvPr id="2" name="Title 1">
            <a:extLst>
              <a:ext uri="{FF2B5EF4-FFF2-40B4-BE49-F238E27FC236}">
                <a16:creationId xmlns:a16="http://schemas.microsoft.com/office/drawing/2014/main" id="{12641A65-5972-AFC5-6EBA-16D2A77BDB14}"/>
              </a:ext>
            </a:extLst>
          </p:cNvPr>
          <p:cNvSpPr>
            <a:spLocks noGrp="1"/>
          </p:cNvSpPr>
          <p:nvPr>
            <p:ph type="title"/>
          </p:nvPr>
        </p:nvSpPr>
        <p:spPr>
          <a:xfrm>
            <a:off x="628650" y="365125"/>
            <a:ext cx="7886700" cy="1325563"/>
          </a:xfrm>
        </p:spPr>
        <p:txBody>
          <a:bodyPr>
            <a:normAutofit/>
          </a:bodyPr>
          <a:lstStyle/>
          <a:p>
            <a:r>
              <a:rPr lang="en-US" dirty="0" err="1">
                <a:cs typeface="Calibri Light"/>
              </a:rPr>
              <a:t>Essentie</a:t>
            </a:r>
            <a:r>
              <a:rPr lang="en-US" dirty="0">
                <a:cs typeface="Calibri Light"/>
              </a:rPr>
              <a:t> </a:t>
            </a:r>
            <a:r>
              <a:rPr lang="en-US" dirty="0" err="1">
                <a:cs typeface="Calibri Light"/>
              </a:rPr>
              <a:t>kwalitatief</a:t>
            </a:r>
            <a:r>
              <a:rPr lang="en-US" dirty="0">
                <a:cs typeface="Calibri Light"/>
              </a:rPr>
              <a:t> </a:t>
            </a:r>
            <a:r>
              <a:rPr lang="en-US" dirty="0" err="1">
                <a:cs typeface="Calibri Light"/>
              </a:rPr>
              <a:t>onderzoek</a:t>
            </a:r>
            <a:endParaRPr lang="en-US" dirty="0"/>
          </a:p>
        </p:txBody>
      </p:sp>
      <p:graphicFrame>
        <p:nvGraphicFramePr>
          <p:cNvPr id="8" name="Content Placeholder 2">
            <a:extLst>
              <a:ext uri="{FF2B5EF4-FFF2-40B4-BE49-F238E27FC236}">
                <a16:creationId xmlns:a16="http://schemas.microsoft.com/office/drawing/2014/main" id="{9E4CAE75-A455-F03B-6AE3-8C12F9EE07E9}"/>
              </a:ext>
            </a:extLst>
          </p:cNvPr>
          <p:cNvGraphicFramePr>
            <a:graphicFrameLocks noGrp="1"/>
          </p:cNvGraphicFramePr>
          <p:nvPr>
            <p:ph idx="1"/>
            <p:extLst>
              <p:ext uri="{D42A27DB-BD31-4B8C-83A1-F6EECF244321}">
                <p14:modId xmlns:p14="http://schemas.microsoft.com/office/powerpoint/2010/main" val="676019325"/>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1858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030044CC-2CEC-830C-E674-888B2607A046}"/>
              </a:ext>
            </a:extLst>
          </p:cNvPr>
          <p:cNvPicPr>
            <a:picLocks noGrp="1" noChangeAspect="1"/>
          </p:cNvPicPr>
          <p:nvPr>
            <p:ph idx="1"/>
          </p:nvPr>
        </p:nvPicPr>
        <p:blipFill>
          <a:blip r:embed="rId2"/>
          <a:stretch>
            <a:fillRect/>
          </a:stretch>
        </p:blipFill>
        <p:spPr>
          <a:xfrm>
            <a:off x="1215075" y="343987"/>
            <a:ext cx="6713849" cy="5571067"/>
          </a:xfrm>
          <a:prstGeom prst="rect">
            <a:avLst/>
          </a:prstGeom>
        </p:spPr>
      </p:pic>
      <p:grpSp>
        <p:nvGrpSpPr>
          <p:cNvPr id="13" name="Group 12">
            <a:extLst>
              <a:ext uri="{FF2B5EF4-FFF2-40B4-BE49-F238E27FC236}">
                <a16:creationId xmlns:a16="http://schemas.microsoft.com/office/drawing/2014/main" id="{37C3C927-B624-4E13-A68D-C91BAFAD117F}"/>
              </a:ext>
            </a:extLst>
          </p:cNvPr>
          <p:cNvGrpSpPr/>
          <p:nvPr/>
        </p:nvGrpSpPr>
        <p:grpSpPr>
          <a:xfrm>
            <a:off x="5658982" y="849706"/>
            <a:ext cx="88560" cy="93600"/>
            <a:chOff x="5658982" y="849706"/>
            <a:chExt cx="88560" cy="93600"/>
          </a:xfrm>
        </p:grpSpPr>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F13F053C-56C9-130E-632E-235C5BBA706E}"/>
                    </a:ext>
                  </a:extLst>
                </p14:cNvPr>
                <p14:cNvContentPartPr/>
                <p14:nvPr/>
              </p14:nvContentPartPr>
              <p14:xfrm>
                <a:off x="5658982" y="849706"/>
                <a:ext cx="360" cy="360"/>
              </p14:xfrm>
            </p:contentPart>
          </mc:Choice>
          <mc:Fallback xmlns="">
            <p:pic>
              <p:nvPicPr>
                <p:cNvPr id="10" name="Ink 9">
                  <a:extLst>
                    <a:ext uri="{FF2B5EF4-FFF2-40B4-BE49-F238E27FC236}">
                      <a16:creationId xmlns:a16="http://schemas.microsoft.com/office/drawing/2014/main" id="{F13F053C-56C9-130E-632E-235C5BBA706E}"/>
                    </a:ext>
                  </a:extLst>
                </p:cNvPr>
                <p:cNvPicPr/>
                <p:nvPr/>
              </p:nvPicPr>
              <p:blipFill>
                <a:blip r:embed="rId6"/>
                <a:stretch>
                  <a:fillRect/>
                </a:stretch>
              </p:blipFill>
              <p:spPr>
                <a:xfrm>
                  <a:off x="5649982" y="84106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id="{00FB0B92-B0AF-21C0-5738-A585051D08B3}"/>
                    </a:ext>
                  </a:extLst>
                </p14:cNvPr>
                <p14:cNvContentPartPr/>
                <p14:nvPr/>
              </p14:nvContentPartPr>
              <p14:xfrm>
                <a:off x="5747182" y="942946"/>
                <a:ext cx="360" cy="360"/>
              </p14:xfrm>
            </p:contentPart>
          </mc:Choice>
          <mc:Fallback xmlns="">
            <p:pic>
              <p:nvPicPr>
                <p:cNvPr id="11" name="Ink 10">
                  <a:extLst>
                    <a:ext uri="{FF2B5EF4-FFF2-40B4-BE49-F238E27FC236}">
                      <a16:creationId xmlns:a16="http://schemas.microsoft.com/office/drawing/2014/main" id="{00FB0B92-B0AF-21C0-5738-A585051D08B3}"/>
                    </a:ext>
                  </a:extLst>
                </p:cNvPr>
                <p:cNvPicPr/>
                <p:nvPr/>
              </p:nvPicPr>
              <p:blipFill>
                <a:blip r:embed="rId6"/>
                <a:stretch>
                  <a:fillRect/>
                </a:stretch>
              </p:blipFill>
              <p:spPr>
                <a:xfrm>
                  <a:off x="5738182" y="934306"/>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15" name="Ink 14">
                <a:extLst>
                  <a:ext uri="{FF2B5EF4-FFF2-40B4-BE49-F238E27FC236}">
                    <a16:creationId xmlns:a16="http://schemas.microsoft.com/office/drawing/2014/main" id="{1D6AFAED-3288-E72E-19B6-FDC096C629F8}"/>
                  </a:ext>
                </a:extLst>
              </p14:cNvPr>
              <p14:cNvContentPartPr/>
              <p14:nvPr/>
            </p14:nvContentPartPr>
            <p14:xfrm>
              <a:off x="7167742" y="823786"/>
              <a:ext cx="360" cy="360"/>
            </p14:xfrm>
          </p:contentPart>
        </mc:Choice>
        <mc:Fallback xmlns="">
          <p:pic>
            <p:nvPicPr>
              <p:cNvPr id="15" name="Ink 14">
                <a:extLst>
                  <a:ext uri="{FF2B5EF4-FFF2-40B4-BE49-F238E27FC236}">
                    <a16:creationId xmlns:a16="http://schemas.microsoft.com/office/drawing/2014/main" id="{1D6AFAED-3288-E72E-19B6-FDC096C629F8}"/>
                  </a:ext>
                </a:extLst>
              </p:cNvPr>
              <p:cNvPicPr/>
              <p:nvPr/>
            </p:nvPicPr>
            <p:blipFill>
              <a:blip r:embed="rId6"/>
              <a:stretch>
                <a:fillRect/>
              </a:stretch>
            </p:blipFill>
            <p:spPr>
              <a:xfrm>
                <a:off x="7158742" y="81514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 name="Ink 15">
                <a:extLst>
                  <a:ext uri="{FF2B5EF4-FFF2-40B4-BE49-F238E27FC236}">
                    <a16:creationId xmlns:a16="http://schemas.microsoft.com/office/drawing/2014/main" id="{F70E7067-DE82-D2E7-C733-26E91BC9E140}"/>
                  </a:ext>
                </a:extLst>
              </p14:cNvPr>
              <p14:cNvContentPartPr/>
              <p14:nvPr/>
            </p14:nvContentPartPr>
            <p14:xfrm>
              <a:off x="5501302" y="2310586"/>
              <a:ext cx="360" cy="360"/>
            </p14:xfrm>
          </p:contentPart>
        </mc:Choice>
        <mc:Fallback xmlns="">
          <p:pic>
            <p:nvPicPr>
              <p:cNvPr id="16" name="Ink 15">
                <a:extLst>
                  <a:ext uri="{FF2B5EF4-FFF2-40B4-BE49-F238E27FC236}">
                    <a16:creationId xmlns:a16="http://schemas.microsoft.com/office/drawing/2014/main" id="{F70E7067-DE82-D2E7-C733-26E91BC9E140}"/>
                  </a:ext>
                </a:extLst>
              </p:cNvPr>
              <p:cNvPicPr/>
              <p:nvPr/>
            </p:nvPicPr>
            <p:blipFill>
              <a:blip r:embed="rId6"/>
              <a:stretch>
                <a:fillRect/>
              </a:stretch>
            </p:blipFill>
            <p:spPr>
              <a:xfrm>
                <a:off x="5492662" y="2301586"/>
                <a:ext cx="18000" cy="18000"/>
              </a:xfrm>
              <a:prstGeom prst="rect">
                <a:avLst/>
              </a:prstGeom>
            </p:spPr>
          </p:pic>
        </mc:Fallback>
      </mc:AlternateContent>
    </p:spTree>
    <p:extLst>
      <p:ext uri="{BB962C8B-B14F-4D97-AF65-F5344CB8AC3E}">
        <p14:creationId xmlns:p14="http://schemas.microsoft.com/office/powerpoint/2010/main" val="29171212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A6783A-2BC1-E10B-F6A1-DD75EDA785A6}"/>
              </a:ext>
            </a:extLst>
          </p:cNvPr>
          <p:cNvSpPr>
            <a:spLocks noGrp="1"/>
          </p:cNvSpPr>
          <p:nvPr>
            <p:ph type="title"/>
          </p:nvPr>
        </p:nvSpPr>
        <p:spPr>
          <a:xfrm>
            <a:off x="628650" y="365125"/>
            <a:ext cx="7886700" cy="1325563"/>
          </a:xfrm>
        </p:spPr>
        <p:txBody>
          <a:bodyPr>
            <a:normAutofit/>
          </a:bodyPr>
          <a:lstStyle/>
          <a:p>
            <a:r>
              <a:rPr lang="en-GB" sz="4700"/>
              <a:t>Lopend onderzoek</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CE0F24B-CC4D-7B9F-E019-000B80F4F3A8}"/>
              </a:ext>
            </a:extLst>
          </p:cNvPr>
          <p:cNvSpPr>
            <a:spLocks noGrp="1"/>
          </p:cNvSpPr>
          <p:nvPr>
            <p:ph idx="1"/>
          </p:nvPr>
        </p:nvSpPr>
        <p:spPr>
          <a:xfrm>
            <a:off x="628650" y="1929384"/>
            <a:ext cx="7886700" cy="4251960"/>
          </a:xfrm>
        </p:spPr>
        <p:txBody>
          <a:bodyPr>
            <a:normAutofit/>
          </a:bodyPr>
          <a:lstStyle/>
          <a:p>
            <a:r>
              <a:rPr lang="en-GB" sz="1900" dirty="0"/>
              <a:t>Agis </a:t>
            </a:r>
            <a:r>
              <a:rPr lang="en-GB" sz="1900" dirty="0" err="1"/>
              <a:t>innovatiefonds</a:t>
            </a:r>
            <a:r>
              <a:rPr lang="en-GB" sz="1900" dirty="0"/>
              <a:t>; </a:t>
            </a:r>
            <a:r>
              <a:rPr lang="en-GB" sz="1900" dirty="0" err="1"/>
              <a:t>digitalisering</a:t>
            </a:r>
            <a:r>
              <a:rPr lang="en-GB" sz="1900" dirty="0"/>
              <a:t> </a:t>
            </a:r>
            <a:r>
              <a:rPr lang="en-GB" sz="1900" dirty="0" err="1"/>
              <a:t>methode</a:t>
            </a:r>
            <a:r>
              <a:rPr lang="en-GB" sz="1900" dirty="0"/>
              <a:t> </a:t>
            </a:r>
            <a:r>
              <a:rPr lang="en-GB" sz="1900" dirty="0" err="1"/>
              <a:t>en</a:t>
            </a:r>
            <a:r>
              <a:rPr lang="en-GB" sz="1900" dirty="0"/>
              <a:t> training</a:t>
            </a:r>
          </a:p>
          <a:p>
            <a:r>
              <a:rPr lang="en-GB" sz="1900" dirty="0" err="1"/>
              <a:t>Stichting</a:t>
            </a:r>
            <a:r>
              <a:rPr lang="en-GB" sz="1900" dirty="0"/>
              <a:t> tot </a:t>
            </a:r>
            <a:r>
              <a:rPr lang="en-GB" sz="1900" dirty="0" err="1"/>
              <a:t>steun</a:t>
            </a:r>
            <a:r>
              <a:rPr lang="en-GB" sz="1900" dirty="0"/>
              <a:t> VCGZ; </a:t>
            </a:r>
            <a:r>
              <a:rPr lang="en-GB" sz="1900" dirty="0" err="1"/>
              <a:t>inzet</a:t>
            </a:r>
            <a:r>
              <a:rPr lang="en-GB" sz="1900" dirty="0"/>
              <a:t> </a:t>
            </a:r>
            <a:r>
              <a:rPr lang="en-GB" sz="1900" dirty="0" err="1"/>
              <a:t>voor</a:t>
            </a:r>
            <a:r>
              <a:rPr lang="en-GB" sz="1900" dirty="0"/>
              <a:t> </a:t>
            </a:r>
            <a:r>
              <a:rPr lang="en-GB" sz="1900" dirty="0" err="1"/>
              <a:t>jeugd</a:t>
            </a:r>
            <a:r>
              <a:rPr lang="en-GB" sz="1900" dirty="0"/>
              <a:t> </a:t>
            </a:r>
            <a:r>
              <a:rPr lang="en-GB" sz="1900" dirty="0" err="1"/>
              <a:t>specialistische</a:t>
            </a:r>
            <a:r>
              <a:rPr lang="en-GB" sz="1900" dirty="0"/>
              <a:t> GGZ</a:t>
            </a:r>
          </a:p>
          <a:p>
            <a:r>
              <a:rPr lang="en-GB" sz="1900" dirty="0" err="1"/>
              <a:t>ZonMw</a:t>
            </a:r>
            <a:r>
              <a:rPr lang="en-GB" sz="1900" dirty="0"/>
              <a:t>; </a:t>
            </a:r>
            <a:r>
              <a:rPr lang="en-GB" sz="1900" dirty="0" err="1"/>
              <a:t>implementatie</a:t>
            </a:r>
            <a:r>
              <a:rPr lang="en-GB" sz="1900" dirty="0"/>
              <a:t> </a:t>
            </a:r>
            <a:r>
              <a:rPr lang="en-GB" sz="1900" dirty="0" err="1"/>
              <a:t>en</a:t>
            </a:r>
            <a:r>
              <a:rPr lang="en-GB" sz="1900" dirty="0"/>
              <a:t> </a:t>
            </a:r>
            <a:r>
              <a:rPr lang="en-GB" sz="1900" dirty="0" err="1"/>
              <a:t>veranderproces</a:t>
            </a:r>
            <a:r>
              <a:rPr lang="en-GB" sz="1900" dirty="0"/>
              <a:t> </a:t>
            </a:r>
            <a:r>
              <a:rPr lang="en-GB" sz="1900" dirty="0" err="1"/>
              <a:t>dr</a:t>
            </a:r>
            <a:r>
              <a:rPr lang="en-GB" sz="1900" dirty="0"/>
              <a:t> Bosman</a:t>
            </a:r>
          </a:p>
          <a:p>
            <a:r>
              <a:rPr lang="en-GB" sz="1900" dirty="0" err="1"/>
              <a:t>ZonMw</a:t>
            </a:r>
            <a:r>
              <a:rPr lang="en-GB" sz="1900" dirty="0"/>
              <a:t> </a:t>
            </a:r>
            <a:r>
              <a:rPr lang="en-GB" sz="1900" dirty="0" err="1"/>
              <a:t>doorbraak</a:t>
            </a:r>
            <a:r>
              <a:rPr lang="en-GB" sz="1900" dirty="0"/>
              <a:t> project; </a:t>
            </a:r>
            <a:r>
              <a:rPr lang="en-GB" sz="1900" dirty="0" err="1"/>
              <a:t>effecten</a:t>
            </a:r>
            <a:r>
              <a:rPr lang="en-GB" sz="1900" dirty="0"/>
              <a:t> </a:t>
            </a:r>
            <a:r>
              <a:rPr lang="en-GB" sz="1900" dirty="0" err="1"/>
              <a:t>doorbraakmethode</a:t>
            </a:r>
            <a:r>
              <a:rPr lang="en-GB" sz="1900" dirty="0"/>
              <a:t> op </a:t>
            </a:r>
            <a:r>
              <a:rPr lang="en-GB" sz="1900" dirty="0" err="1"/>
              <a:t>realiseren</a:t>
            </a:r>
            <a:r>
              <a:rPr lang="en-GB" sz="1900" dirty="0"/>
              <a:t> </a:t>
            </a:r>
            <a:r>
              <a:rPr lang="en-GB" sz="1900" dirty="0" err="1"/>
              <a:t>netwerkzorg</a:t>
            </a:r>
            <a:r>
              <a:rPr lang="en-GB" sz="1900" dirty="0"/>
              <a:t>, 11 </a:t>
            </a:r>
            <a:r>
              <a:rPr lang="en-GB" sz="1900" dirty="0" err="1"/>
              <a:t>deelnemende</a:t>
            </a:r>
            <a:r>
              <a:rPr lang="en-GB" sz="1900" dirty="0"/>
              <a:t> GGZ/BW </a:t>
            </a:r>
            <a:r>
              <a:rPr lang="en-GB" sz="1900" dirty="0" err="1"/>
              <a:t>organisaties</a:t>
            </a:r>
            <a:endParaRPr lang="en-GB" sz="1900" dirty="0"/>
          </a:p>
          <a:p>
            <a:r>
              <a:rPr lang="en-GB" sz="1900" dirty="0" err="1"/>
              <a:t>ZiN</a:t>
            </a:r>
            <a:r>
              <a:rPr lang="en-GB" sz="1900" dirty="0"/>
              <a:t> </a:t>
            </a:r>
            <a:r>
              <a:rPr lang="en-GB" sz="1900" dirty="0" err="1"/>
              <a:t>samen</a:t>
            </a:r>
            <a:r>
              <a:rPr lang="en-GB" sz="1900" dirty="0"/>
              <a:t> </a:t>
            </a:r>
            <a:r>
              <a:rPr lang="en-GB" sz="1900" dirty="0" err="1"/>
              <a:t>beslissen</a:t>
            </a:r>
            <a:r>
              <a:rPr lang="en-GB" sz="1900" dirty="0"/>
              <a:t> met </a:t>
            </a:r>
            <a:r>
              <a:rPr lang="en-GB" sz="1900" dirty="0" err="1"/>
              <a:t>kinderen</a:t>
            </a:r>
            <a:r>
              <a:rPr lang="en-GB" sz="1900" dirty="0"/>
              <a:t>; </a:t>
            </a:r>
            <a:r>
              <a:rPr lang="en-GB" sz="1900" dirty="0" err="1"/>
              <a:t>inzet</a:t>
            </a:r>
            <a:r>
              <a:rPr lang="en-GB" sz="1900" dirty="0"/>
              <a:t> </a:t>
            </a:r>
            <a:r>
              <a:rPr lang="en-GB" sz="1900" dirty="0" err="1"/>
              <a:t>bij</a:t>
            </a:r>
            <a:r>
              <a:rPr lang="en-GB" sz="1900" dirty="0"/>
              <a:t> POH-GGZ </a:t>
            </a:r>
            <a:r>
              <a:rPr lang="en-GB" sz="1900" dirty="0" err="1"/>
              <a:t>voor</a:t>
            </a:r>
            <a:r>
              <a:rPr lang="en-GB" sz="1900" dirty="0"/>
              <a:t> </a:t>
            </a:r>
            <a:r>
              <a:rPr lang="en-GB" sz="1900" dirty="0" err="1"/>
              <a:t>kinderen</a:t>
            </a:r>
            <a:r>
              <a:rPr lang="en-GB" sz="1900" dirty="0"/>
              <a:t> met </a:t>
            </a:r>
            <a:r>
              <a:rPr lang="en-GB" sz="1900" dirty="0" err="1"/>
              <a:t>onbegrepen</a:t>
            </a:r>
            <a:r>
              <a:rPr lang="en-GB" sz="1900" dirty="0"/>
              <a:t> </a:t>
            </a:r>
            <a:r>
              <a:rPr lang="en-GB" sz="1900" dirty="0" err="1"/>
              <a:t>somatische</a:t>
            </a:r>
            <a:r>
              <a:rPr lang="en-GB" sz="1900" dirty="0"/>
              <a:t> </a:t>
            </a:r>
            <a:r>
              <a:rPr lang="en-GB" sz="1900" dirty="0" err="1"/>
              <a:t>klachten</a:t>
            </a:r>
            <a:r>
              <a:rPr lang="en-GB" sz="1900" dirty="0"/>
              <a:t> </a:t>
            </a:r>
            <a:r>
              <a:rPr lang="en-GB" sz="1900" dirty="0" err="1"/>
              <a:t>regio</a:t>
            </a:r>
            <a:r>
              <a:rPr lang="en-GB" sz="1900" dirty="0"/>
              <a:t> Utrecht</a:t>
            </a:r>
          </a:p>
          <a:p>
            <a:endParaRPr lang="en-GB" sz="1900" dirty="0"/>
          </a:p>
          <a:p>
            <a:pPr marL="0" indent="0">
              <a:buNone/>
            </a:pPr>
            <a:endParaRPr lang="en-GB" sz="1900" dirty="0"/>
          </a:p>
          <a:p>
            <a:pPr marL="0" indent="0">
              <a:buNone/>
            </a:pPr>
            <a:endParaRPr lang="en-GB" sz="1900" dirty="0"/>
          </a:p>
        </p:txBody>
      </p:sp>
    </p:spTree>
    <p:extLst>
      <p:ext uri="{BB962C8B-B14F-4D97-AF65-F5344CB8AC3E}">
        <p14:creationId xmlns:p14="http://schemas.microsoft.com/office/powerpoint/2010/main" val="489087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9545D6-408F-9F46-A830-980E7CD2F3AC}"/>
              </a:ext>
            </a:extLst>
          </p:cNvPr>
          <p:cNvSpPr>
            <a:spLocks noGrp="1"/>
          </p:cNvSpPr>
          <p:nvPr>
            <p:ph type="title"/>
          </p:nvPr>
        </p:nvSpPr>
        <p:spPr>
          <a:xfrm>
            <a:off x="628650" y="556995"/>
            <a:ext cx="7886700" cy="1133693"/>
          </a:xfrm>
        </p:spPr>
        <p:txBody>
          <a:bodyPr>
            <a:normAutofit/>
          </a:bodyPr>
          <a:lstStyle/>
          <a:p>
            <a:r>
              <a:rPr lang="nl-NL" sz="4500"/>
              <a:t>Oefening baart kunst</a:t>
            </a:r>
            <a:endParaRPr lang="en-NL" sz="4500"/>
          </a:p>
        </p:txBody>
      </p:sp>
      <p:graphicFrame>
        <p:nvGraphicFramePr>
          <p:cNvPr id="6" name="Content Placeholder 2">
            <a:extLst>
              <a:ext uri="{FF2B5EF4-FFF2-40B4-BE49-F238E27FC236}">
                <a16:creationId xmlns:a16="http://schemas.microsoft.com/office/drawing/2014/main" id="{76B26F4A-CDDD-4D05-B8C6-86DD2E242840}"/>
              </a:ext>
            </a:extLst>
          </p:cNvPr>
          <p:cNvGraphicFramePr>
            <a:graphicFrameLocks noGrp="1"/>
          </p:cNvGraphicFramePr>
          <p:nvPr>
            <p:ph idx="1"/>
            <p:extLst>
              <p:ext uri="{D42A27DB-BD31-4B8C-83A1-F6EECF244321}">
                <p14:modId xmlns:p14="http://schemas.microsoft.com/office/powerpoint/2010/main" val="368300774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19668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55CA618-78A6-47F6-B865-E9315164F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B83D307E-DF68-43F8-97CE-0AAE950A71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03441" y="-1"/>
            <a:ext cx="5737117" cy="5728133"/>
            <a:chOff x="329184" y="1"/>
            <a:chExt cx="524256" cy="5728133"/>
          </a:xfrm>
        </p:grpSpPr>
        <p:cxnSp>
          <p:nvCxnSpPr>
            <p:cNvPr id="14" name="Straight Connector 13">
              <a:extLst>
                <a:ext uri="{FF2B5EF4-FFF2-40B4-BE49-F238E27FC236}">
                  <a16:creationId xmlns:a16="http://schemas.microsoft.com/office/drawing/2014/main" id="{5546E3D2-37BF-4528-9851-2B2F628234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752A0C69-DC4E-4FC0-843C-BAA27B3A56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Rectangle 16">
            <a:extLst>
              <a:ext uri="{FF2B5EF4-FFF2-40B4-BE49-F238E27FC236}">
                <a16:creationId xmlns:a16="http://schemas.microsoft.com/office/drawing/2014/main" id="{8ED94938-268E-4C0A-A08A-B3980C78B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318045"/>
            <a:ext cx="8249304"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41BB5F-EE68-9041-BEC3-AF185B9FD493}"/>
              </a:ext>
            </a:extLst>
          </p:cNvPr>
          <p:cNvSpPr>
            <a:spLocks noGrp="1"/>
          </p:cNvSpPr>
          <p:nvPr>
            <p:ph type="title"/>
          </p:nvPr>
        </p:nvSpPr>
        <p:spPr>
          <a:xfrm>
            <a:off x="795174" y="3941205"/>
            <a:ext cx="7553652" cy="929750"/>
          </a:xfrm>
        </p:spPr>
        <p:txBody>
          <a:bodyPr vert="horz" lIns="91440" tIns="45720" rIns="91440" bIns="45720" rtlCol="0" anchor="b">
            <a:normAutofit/>
          </a:bodyPr>
          <a:lstStyle/>
          <a:p>
            <a:pPr algn="ctr" defTabSz="914400"/>
            <a:r>
              <a:rPr lang="en-US" sz="4500"/>
              <a:t>Digibord of tekening?</a:t>
            </a:r>
          </a:p>
        </p:txBody>
      </p:sp>
      <p:pic>
        <p:nvPicPr>
          <p:cNvPr id="6" name="Picture 5">
            <a:extLst>
              <a:ext uri="{FF2B5EF4-FFF2-40B4-BE49-F238E27FC236}">
                <a16:creationId xmlns:a16="http://schemas.microsoft.com/office/drawing/2014/main" id="{F660BD6E-7A21-594B-8C77-B5F34EAD15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287" y="744995"/>
            <a:ext cx="3802193" cy="2851644"/>
          </a:xfrm>
          <a:prstGeom prst="rect">
            <a:avLst/>
          </a:prstGeom>
        </p:spPr>
      </p:pic>
      <p:pic>
        <p:nvPicPr>
          <p:cNvPr id="5" name="Content Placeholder 4" descr="Diagram&#10;&#10;Description automatically generated">
            <a:extLst>
              <a:ext uri="{FF2B5EF4-FFF2-40B4-BE49-F238E27FC236}">
                <a16:creationId xmlns:a16="http://schemas.microsoft.com/office/drawing/2014/main" id="{C86AA0C9-9A9D-2943-9B9C-803908DA504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5400000">
            <a:off x="5071430" y="1046105"/>
            <a:ext cx="2999232" cy="2249424"/>
          </a:xfrm>
          <a:prstGeom prst="rect">
            <a:avLst/>
          </a:prstGeom>
        </p:spPr>
      </p:pic>
    </p:spTree>
    <p:extLst>
      <p:ext uri="{BB962C8B-B14F-4D97-AF65-F5344CB8AC3E}">
        <p14:creationId xmlns:p14="http://schemas.microsoft.com/office/powerpoint/2010/main" val="19532978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2A4AB-DB64-AB70-4ECD-F1017CC288F5}"/>
              </a:ext>
            </a:extLst>
          </p:cNvPr>
          <p:cNvSpPr>
            <a:spLocks noGrp="1"/>
          </p:cNvSpPr>
          <p:nvPr>
            <p:ph type="title"/>
          </p:nvPr>
        </p:nvSpPr>
        <p:spPr/>
        <p:txBody>
          <a:bodyPr/>
          <a:lstStyle/>
          <a:p>
            <a:r>
              <a:rPr lang="en-GB" dirty="0">
                <a:solidFill>
                  <a:srgbClr val="7030A0"/>
                </a:solidFill>
              </a:rPr>
              <a:t>Boundary objects op </a:t>
            </a:r>
            <a:r>
              <a:rPr lang="en-GB" b="1" dirty="0" err="1">
                <a:solidFill>
                  <a:srgbClr val="7030A0"/>
                </a:solidFill>
              </a:rPr>
              <a:t>meso</a:t>
            </a:r>
            <a:r>
              <a:rPr lang="en-GB" b="1" dirty="0">
                <a:solidFill>
                  <a:srgbClr val="7030A0"/>
                </a:solidFill>
              </a:rPr>
              <a:t> </a:t>
            </a:r>
            <a:r>
              <a:rPr lang="en-GB" b="1" dirty="0" err="1">
                <a:solidFill>
                  <a:srgbClr val="7030A0"/>
                </a:solidFill>
              </a:rPr>
              <a:t>niveau</a:t>
            </a:r>
            <a:r>
              <a:rPr lang="en-GB" dirty="0">
                <a:solidFill>
                  <a:srgbClr val="7030A0"/>
                </a:solidFill>
              </a:rPr>
              <a:t>: </a:t>
            </a:r>
            <a:r>
              <a:rPr lang="en-GB" dirty="0" err="1">
                <a:solidFill>
                  <a:srgbClr val="7030A0"/>
                </a:solidFill>
              </a:rPr>
              <a:t>Netwerkzorg</a:t>
            </a:r>
            <a:endParaRPr lang="en-GB" dirty="0">
              <a:solidFill>
                <a:srgbClr val="7030A0"/>
              </a:solidFill>
            </a:endParaRPr>
          </a:p>
        </p:txBody>
      </p:sp>
      <p:pic>
        <p:nvPicPr>
          <p:cNvPr id="4" name="Content Placeholder 3">
            <a:extLst>
              <a:ext uri="{FF2B5EF4-FFF2-40B4-BE49-F238E27FC236}">
                <a16:creationId xmlns:a16="http://schemas.microsoft.com/office/drawing/2014/main" id="{5CC4ABF5-AB0C-D413-FAB2-9BE2EEAE3A36}"/>
              </a:ext>
            </a:extLst>
          </p:cNvPr>
          <p:cNvPicPr>
            <a:picLocks noGrp="1" noChangeAspect="1"/>
          </p:cNvPicPr>
          <p:nvPr>
            <p:ph idx="1"/>
          </p:nvPr>
        </p:nvPicPr>
        <p:blipFill>
          <a:blip r:embed="rId2"/>
          <a:stretch>
            <a:fillRect/>
          </a:stretch>
        </p:blipFill>
        <p:spPr>
          <a:xfrm>
            <a:off x="228600" y="2467748"/>
            <a:ext cx="4343400" cy="2428875"/>
          </a:xfrm>
        </p:spPr>
      </p:pic>
      <p:pic>
        <p:nvPicPr>
          <p:cNvPr id="5" name="Picture 3">
            <a:extLst>
              <a:ext uri="{FF2B5EF4-FFF2-40B4-BE49-F238E27FC236}">
                <a16:creationId xmlns:a16="http://schemas.microsoft.com/office/drawing/2014/main" id="{D16D4A0A-2031-648A-44EF-FBC2F248E3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1809" y="2146736"/>
            <a:ext cx="4559926" cy="30708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840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A5F716-98EF-42EF-A471-87C6DFDCC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11" name="Freeform: Shape 10">
            <a:extLst>
              <a:ext uri="{FF2B5EF4-FFF2-40B4-BE49-F238E27FC236}">
                <a16:creationId xmlns:a16="http://schemas.microsoft.com/office/drawing/2014/main" id="{B87687D8-4EF1-4EF2-BF7E-74BB4A3D18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1630437" y="2300932"/>
            <a:ext cx="331406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4" name="Content Placeholder 3">
            <a:extLst>
              <a:ext uri="{FF2B5EF4-FFF2-40B4-BE49-F238E27FC236}">
                <a16:creationId xmlns:a16="http://schemas.microsoft.com/office/drawing/2014/main" id="{7555006E-AE79-3FB6-CEA7-84967A364F64}"/>
              </a:ext>
            </a:extLst>
          </p:cNvPr>
          <p:cNvPicPr>
            <a:picLocks noGrp="1" noChangeAspect="1"/>
          </p:cNvPicPr>
          <p:nvPr>
            <p:ph idx="1"/>
          </p:nvPr>
        </p:nvPicPr>
        <p:blipFill rotWithShape="1">
          <a:blip r:embed="rId2"/>
          <a:srcRect l="23570" r="2" b="2"/>
          <a:stretch/>
        </p:blipFill>
        <p:spPr>
          <a:xfrm>
            <a:off x="1765933" y="544297"/>
            <a:ext cx="5821443"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23684949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vaal 32"/>
          <p:cNvSpPr/>
          <p:nvPr/>
        </p:nvSpPr>
        <p:spPr bwMode="auto">
          <a:xfrm>
            <a:off x="5541591" y="2948846"/>
            <a:ext cx="2085481" cy="1069077"/>
          </a:xfrm>
          <a:prstGeom prst="ellipse">
            <a:avLst/>
          </a:prstGeom>
          <a:solidFill>
            <a:schemeClr val="bg1"/>
          </a:solidFill>
          <a:ln w="28575" cap="flat" cmpd="sng" algn="ctr">
            <a:solidFill>
              <a:schemeClr val="accent5"/>
            </a:solidFill>
            <a:prstDash val="solid"/>
            <a:round/>
            <a:headEnd type="none" w="med" len="med"/>
            <a:tailEnd type="none" w="med" len="med"/>
          </a:ln>
          <a:effectLst/>
        </p:spPr>
        <p:txBody>
          <a:bodyPr vert="horz" wrap="square" lIns="76216" tIns="38108" rIns="76216" bIns="38108" numCol="1" rtlCol="0" anchor="t" anchorCtr="0" compatLnSpc="1">
            <a:prstTxWarp prst="textNoShape">
              <a:avLst/>
            </a:prstTxWarp>
          </a:bodyPr>
          <a:lstStyle/>
          <a:p>
            <a:pPr algn="ctr" eaLnBrk="0" fontAlgn="base" hangingPunct="0">
              <a:spcBef>
                <a:spcPct val="0"/>
              </a:spcBef>
              <a:spcAft>
                <a:spcPct val="0"/>
              </a:spcAft>
            </a:pPr>
            <a:endParaRPr lang="nl-NL" sz="750">
              <a:solidFill>
                <a:srgbClr val="000000"/>
              </a:solidFill>
              <a:ea typeface="ＭＳ Ｐゴシック" charset="-128"/>
              <a:cs typeface="ＭＳ Ｐゴシック" charset="-128"/>
            </a:endParaRPr>
          </a:p>
        </p:txBody>
      </p:sp>
      <p:cxnSp>
        <p:nvCxnSpPr>
          <p:cNvPr id="53" name="Rechte verbindingslijn 52"/>
          <p:cNvCxnSpPr>
            <a:cxnSpLocks/>
          </p:cNvCxnSpPr>
          <p:nvPr/>
        </p:nvCxnSpPr>
        <p:spPr bwMode="auto">
          <a:xfrm flipV="1">
            <a:off x="1871137" y="2427583"/>
            <a:ext cx="6010559" cy="284981"/>
          </a:xfrm>
          <a:prstGeom prst="line">
            <a:avLst/>
          </a:prstGeom>
          <a:solidFill>
            <a:schemeClr val="accent1"/>
          </a:solidFill>
          <a:ln w="12700" cap="flat" cmpd="sng" algn="ctr">
            <a:solidFill>
              <a:schemeClr val="tx2"/>
            </a:solidFill>
            <a:prstDash val="solid"/>
            <a:round/>
            <a:headEnd type="none" w="med" len="med"/>
            <a:tailEnd type="none" w="med" len="med"/>
          </a:ln>
          <a:effectLst/>
        </p:spPr>
      </p:cxnSp>
      <p:sp>
        <p:nvSpPr>
          <p:cNvPr id="13" name="PIJL-OMLAAG 12"/>
          <p:cNvSpPr/>
          <p:nvPr/>
        </p:nvSpPr>
        <p:spPr bwMode="auto">
          <a:xfrm>
            <a:off x="6126504" y="2333352"/>
            <a:ext cx="906283" cy="668212"/>
          </a:xfrm>
          <a:prstGeom prst="downArrow">
            <a:avLst/>
          </a:prstGeom>
          <a:solidFill>
            <a:schemeClr val="bg2"/>
          </a:solidFill>
          <a:ln w="19050" cap="flat" cmpd="sng" algn="ctr">
            <a:solidFill>
              <a:schemeClr val="bg2"/>
            </a:solidFill>
            <a:prstDash val="solid"/>
            <a:round/>
            <a:headEnd type="none" w="med" len="med"/>
            <a:tailEnd type="none" w="med" len="med"/>
          </a:ln>
          <a:effectLst/>
        </p:spPr>
        <p:txBody>
          <a:bodyPr vert="horz" wrap="square" lIns="76216" tIns="38108" rIns="76216" bIns="38108" numCol="1" rtlCol="0" anchor="t" anchorCtr="0" compatLnSpc="1">
            <a:prstTxWarp prst="textNoShape">
              <a:avLst/>
            </a:prstTxWarp>
          </a:bodyPr>
          <a:lstStyle/>
          <a:p>
            <a:pPr eaLnBrk="0" fontAlgn="base" hangingPunct="0">
              <a:spcBef>
                <a:spcPct val="0"/>
              </a:spcBef>
              <a:spcAft>
                <a:spcPct val="0"/>
              </a:spcAft>
            </a:pPr>
            <a:endParaRPr lang="nl-NL" sz="2000">
              <a:solidFill>
                <a:srgbClr val="000000"/>
              </a:solidFill>
              <a:latin typeface="Arial" charset="0"/>
              <a:ea typeface="ＭＳ Ｐゴシック" charset="-128"/>
              <a:cs typeface="ＭＳ Ｐゴシック" charset="-128"/>
            </a:endParaRPr>
          </a:p>
        </p:txBody>
      </p:sp>
      <p:cxnSp>
        <p:nvCxnSpPr>
          <p:cNvPr id="54" name="Rechte verbindingslijn 53"/>
          <p:cNvCxnSpPr>
            <a:cxnSpLocks/>
          </p:cNvCxnSpPr>
          <p:nvPr/>
        </p:nvCxnSpPr>
        <p:spPr bwMode="auto">
          <a:xfrm>
            <a:off x="1871137" y="1388349"/>
            <a:ext cx="6010559" cy="391267"/>
          </a:xfrm>
          <a:prstGeom prst="line">
            <a:avLst/>
          </a:prstGeom>
          <a:solidFill>
            <a:schemeClr val="accent1"/>
          </a:solidFill>
          <a:ln w="12700" cap="flat" cmpd="sng" algn="ctr">
            <a:solidFill>
              <a:schemeClr val="tx2"/>
            </a:solidFill>
            <a:prstDash val="solid"/>
            <a:round/>
            <a:headEnd type="none" w="med" len="med"/>
            <a:tailEnd type="none" w="med" len="med"/>
          </a:ln>
          <a:effectLst/>
        </p:spPr>
      </p:cxnSp>
      <p:sp>
        <p:nvSpPr>
          <p:cNvPr id="5" name="Rechthoek 4"/>
          <p:cNvSpPr/>
          <p:nvPr/>
        </p:nvSpPr>
        <p:spPr bwMode="auto">
          <a:xfrm>
            <a:off x="2051195" y="1508387"/>
            <a:ext cx="1320422" cy="420134"/>
          </a:xfrm>
          <a:prstGeom prst="rect">
            <a:avLst/>
          </a:prstGeom>
          <a:solidFill>
            <a:schemeClr val="tx2"/>
          </a:solidFill>
          <a:ln w="19050" cap="flat" cmpd="sng" algn="ctr">
            <a:solidFill>
              <a:schemeClr val="tx2"/>
            </a:solidFill>
            <a:prstDash val="solid"/>
            <a:round/>
            <a:headEnd type="none" w="med" len="med"/>
            <a:tailEnd type="none" w="med" len="med"/>
          </a:ln>
          <a:effectLst/>
        </p:spPr>
        <p:txBody>
          <a:bodyPr vert="horz" wrap="square" lIns="76216" tIns="38108" rIns="76216" bIns="38108" numCol="1" rtlCol="0" anchor="t" anchorCtr="0" compatLnSpc="1">
            <a:prstTxWarp prst="textNoShape">
              <a:avLst/>
            </a:prstTxWarp>
          </a:bodyPr>
          <a:lstStyle/>
          <a:p>
            <a:pPr eaLnBrk="0" fontAlgn="base" hangingPunct="0">
              <a:spcBef>
                <a:spcPct val="0"/>
              </a:spcBef>
              <a:spcAft>
                <a:spcPct val="0"/>
              </a:spcAft>
            </a:pPr>
            <a:r>
              <a:rPr lang="nl-NL" sz="1250">
                <a:solidFill>
                  <a:srgbClr val="FFFFFF"/>
                </a:solidFill>
                <a:ea typeface="ＭＳ Ｐゴシック" charset="-128"/>
                <a:cs typeface="ＭＳ Ｐゴシック" charset="-128"/>
              </a:rPr>
              <a:t> Pater-systeem</a:t>
            </a:r>
          </a:p>
          <a:p>
            <a:pPr eaLnBrk="0" fontAlgn="base" hangingPunct="0">
              <a:spcBef>
                <a:spcPct val="0"/>
              </a:spcBef>
              <a:spcAft>
                <a:spcPct val="0"/>
              </a:spcAft>
            </a:pPr>
            <a:r>
              <a:rPr lang="nl-NL" sz="1001">
                <a:solidFill>
                  <a:srgbClr val="FFFFFF"/>
                </a:solidFill>
                <a:ea typeface="ＭＳ Ｐゴシック" charset="-128"/>
                <a:cs typeface="ＭＳ Ｐゴシック" charset="-128"/>
              </a:rPr>
              <a:t>    </a:t>
            </a:r>
            <a:r>
              <a:rPr lang="nl-NL" sz="833">
                <a:solidFill>
                  <a:srgbClr val="FFFFFF"/>
                </a:solidFill>
                <a:ea typeface="ＭＳ Ｐゴシック" charset="-128"/>
                <a:cs typeface="ＭＳ Ｐゴシック" charset="-128"/>
              </a:rPr>
              <a:t>Verzorgingsstaat</a:t>
            </a:r>
          </a:p>
        </p:txBody>
      </p:sp>
      <p:sp>
        <p:nvSpPr>
          <p:cNvPr id="6" name="Rechthoek 5"/>
          <p:cNvSpPr/>
          <p:nvPr/>
        </p:nvSpPr>
        <p:spPr bwMode="auto">
          <a:xfrm>
            <a:off x="3971809" y="1508387"/>
            <a:ext cx="1320422" cy="420134"/>
          </a:xfrm>
          <a:prstGeom prst="rect">
            <a:avLst/>
          </a:prstGeom>
          <a:solidFill>
            <a:schemeClr val="tx2"/>
          </a:solidFill>
          <a:ln w="19050" cap="flat" cmpd="sng" algn="ctr">
            <a:solidFill>
              <a:schemeClr val="tx2"/>
            </a:solidFill>
            <a:prstDash val="solid"/>
            <a:round/>
            <a:headEnd type="none" w="med" len="med"/>
            <a:tailEnd type="none" w="med" len="med"/>
          </a:ln>
          <a:effectLst/>
        </p:spPr>
        <p:txBody>
          <a:bodyPr vert="horz" wrap="square" lIns="76216" tIns="38108" rIns="76216" bIns="38108" numCol="1" rtlCol="0" anchor="t" anchorCtr="0" compatLnSpc="1">
            <a:prstTxWarp prst="textNoShape">
              <a:avLst/>
            </a:prstTxWarp>
          </a:bodyPr>
          <a:lstStyle/>
          <a:p>
            <a:pPr eaLnBrk="0" fontAlgn="base" hangingPunct="0">
              <a:spcBef>
                <a:spcPct val="0"/>
              </a:spcBef>
              <a:spcAft>
                <a:spcPct val="0"/>
              </a:spcAft>
            </a:pPr>
            <a:r>
              <a:rPr lang="nl-NL" sz="1250">
                <a:solidFill>
                  <a:srgbClr val="FFFFFF"/>
                </a:solidFill>
                <a:ea typeface="ＭＳ Ｐゴシック" charset="-128"/>
                <a:cs typeface="ＭＳ Ｐゴシック" charset="-128"/>
              </a:rPr>
              <a:t>   Ego-systeem</a:t>
            </a:r>
          </a:p>
          <a:p>
            <a:pPr eaLnBrk="0" fontAlgn="base" hangingPunct="0">
              <a:spcBef>
                <a:spcPct val="0"/>
              </a:spcBef>
              <a:spcAft>
                <a:spcPct val="0"/>
              </a:spcAft>
            </a:pPr>
            <a:r>
              <a:rPr lang="nl-NL" sz="833">
                <a:solidFill>
                  <a:srgbClr val="FFFFFF"/>
                </a:solidFill>
                <a:ea typeface="ＭＳ Ｐゴシック" charset="-128"/>
                <a:cs typeface="ＭＳ Ｐゴシック" charset="-128"/>
              </a:rPr>
              <a:t>         Marktwerking</a:t>
            </a:r>
          </a:p>
        </p:txBody>
      </p:sp>
      <p:sp>
        <p:nvSpPr>
          <p:cNvPr id="9" name="Ovaal 8"/>
          <p:cNvSpPr/>
          <p:nvPr/>
        </p:nvSpPr>
        <p:spPr bwMode="auto">
          <a:xfrm>
            <a:off x="1811118" y="2948046"/>
            <a:ext cx="1920614" cy="1081147"/>
          </a:xfrm>
          <a:prstGeom prst="ellipse">
            <a:avLst/>
          </a:prstGeom>
          <a:solidFill>
            <a:schemeClr val="bg1"/>
          </a:solidFill>
          <a:ln w="28575" cap="flat" cmpd="sng" algn="ctr">
            <a:solidFill>
              <a:schemeClr val="accent5"/>
            </a:solidFill>
            <a:prstDash val="solid"/>
            <a:round/>
            <a:headEnd type="none" w="med" len="med"/>
            <a:tailEnd type="none" w="med" len="med"/>
          </a:ln>
          <a:effectLst/>
        </p:spPr>
        <p:txBody>
          <a:bodyPr vert="horz" wrap="square" lIns="76216" tIns="38108" rIns="76216" bIns="38108" numCol="1" rtlCol="0" anchor="t" anchorCtr="0" compatLnSpc="1">
            <a:prstTxWarp prst="textNoShape">
              <a:avLst/>
            </a:prstTxWarp>
          </a:bodyPr>
          <a:lstStyle/>
          <a:p>
            <a:pPr algn="ctr" eaLnBrk="0" fontAlgn="base" hangingPunct="0">
              <a:spcBef>
                <a:spcPct val="0"/>
              </a:spcBef>
              <a:spcAft>
                <a:spcPct val="0"/>
              </a:spcAft>
            </a:pPr>
            <a:endParaRPr lang="nl-NL" sz="750">
              <a:solidFill>
                <a:srgbClr val="000000"/>
              </a:solidFill>
              <a:ea typeface="ＭＳ Ｐゴシック" charset="-128"/>
              <a:cs typeface="ＭＳ Ｐゴシック" charset="-128"/>
            </a:endParaRPr>
          </a:p>
        </p:txBody>
      </p:sp>
      <p:grpSp>
        <p:nvGrpSpPr>
          <p:cNvPr id="22" name="Groep 21"/>
          <p:cNvGrpSpPr/>
          <p:nvPr/>
        </p:nvGrpSpPr>
        <p:grpSpPr>
          <a:xfrm>
            <a:off x="5892421" y="1508387"/>
            <a:ext cx="1320422" cy="420134"/>
            <a:chOff x="5580112" y="1556792"/>
            <a:chExt cx="1584176" cy="504056"/>
          </a:xfrm>
        </p:grpSpPr>
        <p:sp>
          <p:nvSpPr>
            <p:cNvPr id="7" name="Rechthoek 6"/>
            <p:cNvSpPr/>
            <p:nvPr/>
          </p:nvSpPr>
          <p:spPr bwMode="auto">
            <a:xfrm>
              <a:off x="5580112" y="1556792"/>
              <a:ext cx="1584176" cy="504056"/>
            </a:xfrm>
            <a:prstGeom prst="rect">
              <a:avLst/>
            </a:prstGeom>
            <a:solidFill>
              <a:schemeClr val="tx2"/>
            </a:solidFill>
            <a:ln w="19050" cap="flat" cmpd="sng" algn="ctr">
              <a:solidFill>
                <a:schemeClr val="tx2"/>
              </a:solidFill>
              <a:prstDash val="solid"/>
              <a:round/>
              <a:headEnd type="none" w="med" len="med"/>
              <a:tailEnd type="none" w="med" len="med"/>
            </a:ln>
            <a:effectLst/>
          </p:spPr>
          <p:txBody>
            <a:bodyPr vert="horz" wrap="square" lIns="76216" tIns="38108" rIns="76216" bIns="38108" numCol="1" rtlCol="0" anchor="t" anchorCtr="0" compatLnSpc="1">
              <a:prstTxWarp prst="textNoShape">
                <a:avLst/>
              </a:prstTxWarp>
            </a:bodyPr>
            <a:lstStyle/>
            <a:p>
              <a:pPr eaLnBrk="0" fontAlgn="base" hangingPunct="0">
                <a:spcBef>
                  <a:spcPct val="0"/>
                </a:spcBef>
                <a:spcAft>
                  <a:spcPct val="0"/>
                </a:spcAft>
              </a:pPr>
              <a:endParaRPr lang="nl-NL" sz="2000">
                <a:solidFill>
                  <a:srgbClr val="000000"/>
                </a:solidFill>
                <a:latin typeface="Arial" charset="0"/>
                <a:ea typeface="ＭＳ Ｐゴシック" charset="-128"/>
                <a:cs typeface="ＭＳ Ｐゴシック" charset="-128"/>
              </a:endParaRPr>
            </a:p>
          </p:txBody>
        </p:sp>
        <p:sp>
          <p:nvSpPr>
            <p:cNvPr id="17" name="Tekstvak 16"/>
            <p:cNvSpPr txBox="1"/>
            <p:nvPr/>
          </p:nvSpPr>
          <p:spPr>
            <a:xfrm flipH="1">
              <a:off x="5580112" y="1562150"/>
              <a:ext cx="1543794" cy="495341"/>
            </a:xfrm>
            <a:prstGeom prst="rect">
              <a:avLst/>
            </a:prstGeom>
            <a:noFill/>
          </p:spPr>
          <p:txBody>
            <a:bodyPr wrap="square" rtlCol="0">
              <a:spAutoFit/>
            </a:bodyPr>
            <a:lstStyle/>
            <a:p>
              <a:r>
                <a:rPr lang="nl-NL" sz="1250">
                  <a:solidFill>
                    <a:srgbClr val="FFFFFF"/>
                  </a:solidFill>
                </a:rPr>
                <a:t>   Eco-systeem</a:t>
              </a:r>
            </a:p>
            <a:p>
              <a:r>
                <a:rPr lang="nl-NL" sz="833">
                  <a:solidFill>
                    <a:srgbClr val="FFFFFF"/>
                  </a:solidFill>
                </a:rPr>
                <a:t>       Waardecreatie</a:t>
              </a:r>
            </a:p>
          </p:txBody>
        </p:sp>
      </p:grpSp>
      <p:sp>
        <p:nvSpPr>
          <p:cNvPr id="18" name="PIJL-RECHTS 17"/>
          <p:cNvSpPr/>
          <p:nvPr/>
        </p:nvSpPr>
        <p:spPr bwMode="auto">
          <a:xfrm>
            <a:off x="3371617" y="1633249"/>
            <a:ext cx="600192" cy="156836"/>
          </a:xfrm>
          <a:prstGeom prst="rightArrow">
            <a:avLst/>
          </a:prstGeom>
          <a:solidFill>
            <a:schemeClr val="tx2"/>
          </a:solidFill>
          <a:ln w="9525" cap="flat" cmpd="sng" algn="ctr">
            <a:noFill/>
            <a:prstDash val="solid"/>
            <a:round/>
            <a:headEnd type="none" w="med" len="med"/>
            <a:tailEnd type="none" w="med" len="med"/>
          </a:ln>
          <a:effectLst/>
        </p:spPr>
        <p:txBody>
          <a:bodyPr vert="horz" wrap="square" lIns="76216" tIns="38108" rIns="76216" bIns="38108" numCol="1" rtlCol="0" anchor="t" anchorCtr="0" compatLnSpc="1">
            <a:prstTxWarp prst="textNoShape">
              <a:avLst/>
            </a:prstTxWarp>
          </a:bodyPr>
          <a:lstStyle/>
          <a:p>
            <a:pPr eaLnBrk="0" fontAlgn="base" hangingPunct="0">
              <a:spcBef>
                <a:spcPct val="0"/>
              </a:spcBef>
              <a:spcAft>
                <a:spcPct val="0"/>
              </a:spcAft>
            </a:pPr>
            <a:endParaRPr lang="nl-NL" sz="2000">
              <a:solidFill>
                <a:srgbClr val="000000"/>
              </a:solidFill>
              <a:latin typeface="Arial" charset="0"/>
              <a:ea typeface="ＭＳ Ｐゴシック" charset="-128"/>
              <a:cs typeface="ＭＳ Ｐゴシック" charset="-128"/>
            </a:endParaRPr>
          </a:p>
        </p:txBody>
      </p:sp>
      <p:sp>
        <p:nvSpPr>
          <p:cNvPr id="19" name="PIJL-RECHTS 18"/>
          <p:cNvSpPr/>
          <p:nvPr/>
        </p:nvSpPr>
        <p:spPr bwMode="auto">
          <a:xfrm>
            <a:off x="5292230" y="1640036"/>
            <a:ext cx="600192" cy="156836"/>
          </a:xfrm>
          <a:prstGeom prst="rightArrow">
            <a:avLst/>
          </a:prstGeom>
          <a:solidFill>
            <a:schemeClr val="tx2"/>
          </a:solidFill>
          <a:ln w="9525" cap="flat" cmpd="sng" algn="ctr">
            <a:noFill/>
            <a:prstDash val="solid"/>
            <a:round/>
            <a:headEnd type="none" w="med" len="med"/>
            <a:tailEnd type="none" w="med" len="med"/>
          </a:ln>
          <a:effectLst/>
        </p:spPr>
        <p:txBody>
          <a:bodyPr vert="horz" wrap="square" lIns="76216" tIns="38108" rIns="76216" bIns="38108" numCol="1" rtlCol="0" anchor="t" anchorCtr="0" compatLnSpc="1">
            <a:prstTxWarp prst="textNoShape">
              <a:avLst/>
            </a:prstTxWarp>
          </a:bodyPr>
          <a:lstStyle/>
          <a:p>
            <a:pPr eaLnBrk="0" fontAlgn="base" hangingPunct="0">
              <a:spcBef>
                <a:spcPct val="0"/>
              </a:spcBef>
              <a:spcAft>
                <a:spcPct val="0"/>
              </a:spcAft>
            </a:pPr>
            <a:endParaRPr lang="nl-NL" sz="2000">
              <a:solidFill>
                <a:srgbClr val="000000"/>
              </a:solidFill>
              <a:latin typeface="Arial" charset="0"/>
              <a:ea typeface="ＭＳ Ｐゴシック" charset="-128"/>
              <a:cs typeface="ＭＳ Ｐゴシック" charset="-128"/>
            </a:endParaRPr>
          </a:p>
        </p:txBody>
      </p:sp>
      <p:sp>
        <p:nvSpPr>
          <p:cNvPr id="21" name="Tekstvak 20"/>
          <p:cNvSpPr txBox="1"/>
          <p:nvPr/>
        </p:nvSpPr>
        <p:spPr>
          <a:xfrm>
            <a:off x="2051195" y="1928521"/>
            <a:ext cx="1380441" cy="438582"/>
          </a:xfrm>
          <a:prstGeom prst="rect">
            <a:avLst/>
          </a:prstGeom>
          <a:noFill/>
        </p:spPr>
        <p:txBody>
          <a:bodyPr wrap="square" rtlCol="0">
            <a:spAutoFit/>
          </a:bodyPr>
          <a:lstStyle/>
          <a:p>
            <a:pPr algn="ctr"/>
            <a:r>
              <a:rPr lang="nl-NL" sz="750" b="1">
                <a:solidFill>
                  <a:srgbClr val="000000"/>
                </a:solidFill>
              </a:rPr>
              <a:t>Centrale regelgeving</a:t>
            </a:r>
          </a:p>
          <a:p>
            <a:pPr algn="ctr"/>
            <a:r>
              <a:rPr lang="nl-NL" sz="750">
                <a:solidFill>
                  <a:srgbClr val="000000"/>
                </a:solidFill>
              </a:rPr>
              <a:t>Top-down &amp; directief</a:t>
            </a:r>
          </a:p>
          <a:p>
            <a:pPr algn="ctr"/>
            <a:r>
              <a:rPr lang="nl-NL" sz="750">
                <a:solidFill>
                  <a:srgbClr val="000000"/>
                </a:solidFill>
              </a:rPr>
              <a:t>Bevoogdend</a:t>
            </a:r>
          </a:p>
        </p:txBody>
      </p:sp>
      <p:sp>
        <p:nvSpPr>
          <p:cNvPr id="23" name="Tekstvak 22"/>
          <p:cNvSpPr txBox="1"/>
          <p:nvPr/>
        </p:nvSpPr>
        <p:spPr>
          <a:xfrm>
            <a:off x="3911790" y="1928521"/>
            <a:ext cx="1443644" cy="438582"/>
          </a:xfrm>
          <a:prstGeom prst="rect">
            <a:avLst/>
          </a:prstGeom>
          <a:noFill/>
        </p:spPr>
        <p:txBody>
          <a:bodyPr wrap="square" rtlCol="0">
            <a:spAutoFit/>
          </a:bodyPr>
          <a:lstStyle/>
          <a:p>
            <a:pPr algn="ctr"/>
            <a:r>
              <a:rPr lang="nl-NL" sz="750" b="1">
                <a:solidFill>
                  <a:srgbClr val="000000"/>
                </a:solidFill>
              </a:rPr>
              <a:t>Kader scheppende overheid</a:t>
            </a:r>
          </a:p>
          <a:p>
            <a:pPr algn="ctr"/>
            <a:r>
              <a:rPr lang="nl-NL" sz="750">
                <a:solidFill>
                  <a:srgbClr val="000000"/>
                </a:solidFill>
              </a:rPr>
              <a:t>Handhaving &amp; toezicht</a:t>
            </a:r>
            <a:br>
              <a:rPr lang="nl-NL" sz="750">
                <a:solidFill>
                  <a:srgbClr val="000000"/>
                </a:solidFill>
              </a:rPr>
            </a:br>
            <a:r>
              <a:rPr lang="nl-NL" sz="750">
                <a:solidFill>
                  <a:srgbClr val="000000"/>
                </a:solidFill>
              </a:rPr>
              <a:t>Op afstand</a:t>
            </a:r>
          </a:p>
        </p:txBody>
      </p:sp>
      <p:sp>
        <p:nvSpPr>
          <p:cNvPr id="24" name="Tekstvak 23"/>
          <p:cNvSpPr txBox="1"/>
          <p:nvPr/>
        </p:nvSpPr>
        <p:spPr>
          <a:xfrm>
            <a:off x="5832403" y="1925374"/>
            <a:ext cx="1380441" cy="438582"/>
          </a:xfrm>
          <a:prstGeom prst="rect">
            <a:avLst/>
          </a:prstGeom>
          <a:noFill/>
        </p:spPr>
        <p:txBody>
          <a:bodyPr wrap="square" rtlCol="0">
            <a:spAutoFit/>
          </a:bodyPr>
          <a:lstStyle/>
          <a:p>
            <a:pPr algn="ctr"/>
            <a:r>
              <a:rPr lang="nl-NL" sz="750" b="1">
                <a:solidFill>
                  <a:srgbClr val="000000"/>
                </a:solidFill>
              </a:rPr>
              <a:t>Verbindende overheid</a:t>
            </a:r>
          </a:p>
          <a:p>
            <a:pPr algn="ctr"/>
            <a:r>
              <a:rPr lang="nl-NL" sz="750">
                <a:solidFill>
                  <a:srgbClr val="000000"/>
                </a:solidFill>
              </a:rPr>
              <a:t>Wederkerigheid</a:t>
            </a:r>
          </a:p>
          <a:p>
            <a:pPr algn="ctr"/>
            <a:r>
              <a:rPr lang="nl-NL" sz="750">
                <a:solidFill>
                  <a:srgbClr val="000000"/>
                </a:solidFill>
              </a:rPr>
              <a:t>Stijlflexibiliteit</a:t>
            </a:r>
          </a:p>
        </p:txBody>
      </p:sp>
      <p:sp>
        <p:nvSpPr>
          <p:cNvPr id="28" name="Tekstvak 27"/>
          <p:cNvSpPr txBox="1"/>
          <p:nvPr/>
        </p:nvSpPr>
        <p:spPr>
          <a:xfrm>
            <a:off x="6368010" y="2449664"/>
            <a:ext cx="482825" cy="297646"/>
          </a:xfrm>
          <a:prstGeom prst="rect">
            <a:avLst/>
          </a:prstGeom>
          <a:noFill/>
        </p:spPr>
        <p:txBody>
          <a:bodyPr wrap="none" rtlCol="0">
            <a:spAutoFit/>
          </a:bodyPr>
          <a:lstStyle/>
          <a:p>
            <a:pPr algn="ctr"/>
            <a:r>
              <a:rPr lang="nl-NL" sz="667" b="1">
                <a:solidFill>
                  <a:srgbClr val="FFFFFF"/>
                </a:solidFill>
              </a:rPr>
              <a:t>Eco-</a:t>
            </a:r>
          </a:p>
          <a:p>
            <a:pPr algn="ctr"/>
            <a:r>
              <a:rPr lang="nl-NL" sz="667" b="1">
                <a:solidFill>
                  <a:srgbClr val="FFFFFF"/>
                </a:solidFill>
              </a:rPr>
              <a:t>netwerk</a:t>
            </a:r>
          </a:p>
        </p:txBody>
      </p:sp>
      <p:sp>
        <p:nvSpPr>
          <p:cNvPr id="30" name="Tekstvak 29"/>
          <p:cNvSpPr txBox="1"/>
          <p:nvPr/>
        </p:nvSpPr>
        <p:spPr>
          <a:xfrm>
            <a:off x="1871138" y="3050791"/>
            <a:ext cx="1702981" cy="784830"/>
          </a:xfrm>
          <a:prstGeom prst="rect">
            <a:avLst/>
          </a:prstGeom>
          <a:noFill/>
        </p:spPr>
        <p:txBody>
          <a:bodyPr wrap="square" rtlCol="0">
            <a:spAutoFit/>
          </a:bodyPr>
          <a:lstStyle/>
          <a:p>
            <a:pPr algn="ctr" eaLnBrk="0" fontAlgn="base" hangingPunct="0">
              <a:spcBef>
                <a:spcPct val="0"/>
              </a:spcBef>
              <a:spcAft>
                <a:spcPct val="0"/>
              </a:spcAft>
            </a:pPr>
            <a:r>
              <a:rPr lang="nl-NL" sz="750" b="1">
                <a:solidFill>
                  <a:srgbClr val="C4C700"/>
                </a:solidFill>
                <a:ea typeface="ＭＳ Ｐゴシック" charset="-128"/>
                <a:cs typeface="ＭＳ Ｐゴシック" charset="-128"/>
              </a:rPr>
              <a:t>CENTRALE </a:t>
            </a:r>
          </a:p>
          <a:p>
            <a:pPr algn="ctr" eaLnBrk="0" fontAlgn="base" hangingPunct="0">
              <a:spcBef>
                <a:spcPct val="0"/>
              </a:spcBef>
              <a:spcAft>
                <a:spcPct val="0"/>
              </a:spcAft>
            </a:pPr>
            <a:r>
              <a:rPr lang="nl-NL" sz="750" b="1">
                <a:solidFill>
                  <a:srgbClr val="C4C700"/>
                </a:solidFill>
                <a:ea typeface="ＭＳ Ｐゴシック" charset="-128"/>
                <a:cs typeface="ＭＳ Ｐゴシック" charset="-128"/>
              </a:rPr>
              <a:t>AANBODREGULERING</a:t>
            </a:r>
          </a:p>
          <a:p>
            <a:pPr algn="ctr" eaLnBrk="0" fontAlgn="base" hangingPunct="0">
              <a:spcBef>
                <a:spcPct val="0"/>
              </a:spcBef>
              <a:spcAft>
                <a:spcPct val="0"/>
              </a:spcAft>
            </a:pPr>
            <a:r>
              <a:rPr lang="nl-NL" sz="750" b="1">
                <a:solidFill>
                  <a:srgbClr val="000000"/>
                </a:solidFill>
                <a:ea typeface="ＭＳ Ｐゴシック" charset="-128"/>
                <a:cs typeface="ＭＳ Ｐゴシック" charset="-128"/>
              </a:rPr>
              <a:t>Input financiering:</a:t>
            </a:r>
            <a:br>
              <a:rPr lang="nl-NL" sz="750">
                <a:solidFill>
                  <a:srgbClr val="000000"/>
                </a:solidFill>
                <a:ea typeface="ＭＳ Ｐゴシック" charset="-128"/>
                <a:cs typeface="ＭＳ Ｐゴシック" charset="-128"/>
              </a:rPr>
            </a:br>
            <a:r>
              <a:rPr lang="nl-NL" sz="750">
                <a:solidFill>
                  <a:srgbClr val="000000"/>
                </a:solidFill>
                <a:ea typeface="ＭＳ Ｐゴシック" charset="-128"/>
                <a:cs typeface="ＭＳ Ｐゴシック" charset="-128"/>
              </a:rPr>
              <a:t>Budget &amp; vergunningen </a:t>
            </a:r>
          </a:p>
          <a:p>
            <a:pPr algn="ctr" eaLnBrk="0" fontAlgn="base" hangingPunct="0">
              <a:spcBef>
                <a:spcPct val="0"/>
              </a:spcBef>
              <a:spcAft>
                <a:spcPct val="0"/>
              </a:spcAft>
            </a:pPr>
            <a:r>
              <a:rPr lang="nl-NL" sz="750" b="1">
                <a:solidFill>
                  <a:srgbClr val="000000"/>
                </a:solidFill>
                <a:ea typeface="ＭＳ Ｐゴシック" charset="-128"/>
                <a:cs typeface="ＭＳ Ｐゴシック" charset="-128"/>
              </a:rPr>
              <a:t>Focus: </a:t>
            </a:r>
            <a:r>
              <a:rPr lang="nl-NL" sz="750">
                <a:solidFill>
                  <a:srgbClr val="000000"/>
                </a:solidFill>
                <a:ea typeface="ＭＳ Ｐゴシック" charset="-128"/>
                <a:cs typeface="ＭＳ Ｐゴシック" charset="-128"/>
              </a:rPr>
              <a:t>institutie &amp; zorgprofessional (ziekenzorg)</a:t>
            </a:r>
            <a:endParaRPr lang="nl-NL" sz="750">
              <a:solidFill>
                <a:srgbClr val="000000"/>
              </a:solidFill>
            </a:endParaRPr>
          </a:p>
        </p:txBody>
      </p:sp>
      <p:sp>
        <p:nvSpPr>
          <p:cNvPr id="32" name="Ovaal 31"/>
          <p:cNvSpPr/>
          <p:nvPr/>
        </p:nvSpPr>
        <p:spPr bwMode="auto">
          <a:xfrm>
            <a:off x="3671713" y="2948046"/>
            <a:ext cx="2040652" cy="1081147"/>
          </a:xfrm>
          <a:prstGeom prst="ellipse">
            <a:avLst/>
          </a:prstGeom>
          <a:solidFill>
            <a:schemeClr val="bg1"/>
          </a:solidFill>
          <a:ln w="28575" cap="flat" cmpd="sng" algn="ctr">
            <a:solidFill>
              <a:schemeClr val="accent5"/>
            </a:solidFill>
            <a:prstDash val="solid"/>
            <a:round/>
            <a:headEnd type="none" w="med" len="med"/>
            <a:tailEnd type="none" w="med" len="med"/>
          </a:ln>
          <a:effectLst/>
        </p:spPr>
        <p:txBody>
          <a:bodyPr vert="horz" wrap="square" lIns="76216" tIns="38108" rIns="76216" bIns="38108" numCol="1" rtlCol="0" anchor="t" anchorCtr="0" compatLnSpc="1">
            <a:prstTxWarp prst="textNoShape">
              <a:avLst/>
            </a:prstTxWarp>
          </a:bodyPr>
          <a:lstStyle/>
          <a:p>
            <a:pPr algn="ctr" eaLnBrk="0" fontAlgn="base" hangingPunct="0">
              <a:spcBef>
                <a:spcPct val="0"/>
              </a:spcBef>
              <a:spcAft>
                <a:spcPct val="0"/>
              </a:spcAft>
            </a:pPr>
            <a:endParaRPr lang="nl-NL" sz="750">
              <a:solidFill>
                <a:srgbClr val="000000"/>
              </a:solidFill>
              <a:ea typeface="ＭＳ Ｐゴシック" charset="-128"/>
              <a:cs typeface="ＭＳ Ｐゴシック" charset="-128"/>
            </a:endParaRPr>
          </a:p>
        </p:txBody>
      </p:sp>
      <p:sp>
        <p:nvSpPr>
          <p:cNvPr id="31" name="Tekstvak 30"/>
          <p:cNvSpPr txBox="1"/>
          <p:nvPr/>
        </p:nvSpPr>
        <p:spPr>
          <a:xfrm>
            <a:off x="3553295" y="3050791"/>
            <a:ext cx="2160633" cy="784830"/>
          </a:xfrm>
          <a:prstGeom prst="rect">
            <a:avLst/>
          </a:prstGeom>
          <a:noFill/>
        </p:spPr>
        <p:txBody>
          <a:bodyPr wrap="square" rtlCol="0">
            <a:spAutoFit/>
          </a:bodyPr>
          <a:lstStyle/>
          <a:p>
            <a:pPr algn="ctr" eaLnBrk="0" fontAlgn="base" hangingPunct="0">
              <a:spcBef>
                <a:spcPct val="0"/>
              </a:spcBef>
              <a:spcAft>
                <a:spcPct val="0"/>
              </a:spcAft>
            </a:pPr>
            <a:r>
              <a:rPr lang="nl-NL" sz="750" b="1">
                <a:solidFill>
                  <a:srgbClr val="C4C700"/>
                </a:solidFill>
                <a:ea typeface="ＭＳ Ｐゴシック" charset="-128"/>
                <a:cs typeface="ＭＳ Ｐゴシック" charset="-128"/>
              </a:rPr>
              <a:t>GEREGULEERDE </a:t>
            </a:r>
          </a:p>
          <a:p>
            <a:pPr algn="ctr" eaLnBrk="0" fontAlgn="base" hangingPunct="0">
              <a:spcBef>
                <a:spcPct val="0"/>
              </a:spcBef>
              <a:spcAft>
                <a:spcPct val="0"/>
              </a:spcAft>
            </a:pPr>
            <a:r>
              <a:rPr lang="nl-NL" sz="750" b="1">
                <a:solidFill>
                  <a:srgbClr val="C4C700"/>
                </a:solidFill>
                <a:ea typeface="ＭＳ Ｐゴシック" charset="-128"/>
                <a:cs typeface="ＭＳ Ｐゴシック" charset="-128"/>
              </a:rPr>
              <a:t>MARKTWERKING</a:t>
            </a:r>
          </a:p>
          <a:p>
            <a:pPr algn="ctr" eaLnBrk="0" fontAlgn="base" hangingPunct="0">
              <a:spcBef>
                <a:spcPct val="0"/>
              </a:spcBef>
              <a:spcAft>
                <a:spcPct val="0"/>
              </a:spcAft>
            </a:pPr>
            <a:r>
              <a:rPr lang="nl-NL" sz="750" b="1">
                <a:solidFill>
                  <a:srgbClr val="000000"/>
                </a:solidFill>
                <a:ea typeface="ＭＳ Ｐゴシック" charset="-128"/>
                <a:cs typeface="ＭＳ Ｐゴシック" charset="-128"/>
              </a:rPr>
              <a:t>Outputfinanciering:</a:t>
            </a:r>
          </a:p>
          <a:p>
            <a:pPr algn="ctr" eaLnBrk="0" fontAlgn="base" hangingPunct="0">
              <a:spcBef>
                <a:spcPct val="0"/>
              </a:spcBef>
              <a:spcAft>
                <a:spcPct val="0"/>
              </a:spcAft>
            </a:pPr>
            <a:r>
              <a:rPr lang="nl-NL" sz="750">
                <a:solidFill>
                  <a:srgbClr val="000000"/>
                </a:solidFill>
                <a:ea typeface="ＭＳ Ｐゴシック" charset="-128"/>
                <a:cs typeface="ＭＳ Ｐゴシック" charset="-128"/>
              </a:rPr>
              <a:t>Prestatie/productie bekostiging</a:t>
            </a:r>
            <a:br>
              <a:rPr lang="nl-NL" sz="750">
                <a:solidFill>
                  <a:srgbClr val="000000"/>
                </a:solidFill>
                <a:ea typeface="ＭＳ Ｐゴシック" charset="-128"/>
                <a:cs typeface="ＭＳ Ｐゴシック" charset="-128"/>
              </a:rPr>
            </a:br>
            <a:r>
              <a:rPr lang="nl-NL" sz="750" b="1">
                <a:solidFill>
                  <a:srgbClr val="000000"/>
                </a:solidFill>
                <a:ea typeface="ＭＳ Ｐゴシック" charset="-128"/>
                <a:cs typeface="ＭＳ Ｐゴシック" charset="-128"/>
              </a:rPr>
              <a:t>Focus: </a:t>
            </a:r>
            <a:r>
              <a:rPr lang="nl-NL" sz="750">
                <a:solidFill>
                  <a:srgbClr val="000000"/>
                </a:solidFill>
                <a:ea typeface="ＭＳ Ｐゴシック" charset="-128"/>
                <a:cs typeface="ＭＳ Ｐゴシック" charset="-128"/>
              </a:rPr>
              <a:t>zorgconsument (Pathogenesis)</a:t>
            </a:r>
          </a:p>
          <a:p>
            <a:endParaRPr lang="nl-NL" sz="750">
              <a:solidFill>
                <a:srgbClr val="000000"/>
              </a:solidFill>
            </a:endParaRPr>
          </a:p>
        </p:txBody>
      </p:sp>
      <p:sp>
        <p:nvSpPr>
          <p:cNvPr id="34" name="Tekstvak 33"/>
          <p:cNvSpPr txBox="1"/>
          <p:nvPr/>
        </p:nvSpPr>
        <p:spPr>
          <a:xfrm>
            <a:off x="5510459" y="3028709"/>
            <a:ext cx="2182539" cy="784830"/>
          </a:xfrm>
          <a:prstGeom prst="rect">
            <a:avLst/>
          </a:prstGeom>
          <a:noFill/>
        </p:spPr>
        <p:txBody>
          <a:bodyPr wrap="square" rtlCol="0">
            <a:spAutoFit/>
          </a:bodyPr>
          <a:lstStyle/>
          <a:p>
            <a:pPr algn="ctr" eaLnBrk="0" fontAlgn="base" hangingPunct="0">
              <a:spcBef>
                <a:spcPct val="0"/>
              </a:spcBef>
              <a:spcAft>
                <a:spcPct val="0"/>
              </a:spcAft>
            </a:pPr>
            <a:r>
              <a:rPr lang="nl-NL" sz="750" b="1">
                <a:solidFill>
                  <a:srgbClr val="C4C700"/>
                </a:solidFill>
                <a:ea typeface="ＭＳ Ｐゴシック" charset="-128"/>
                <a:cs typeface="ＭＳ Ｐゴシック" charset="-128"/>
              </a:rPr>
              <a:t>DUURZAME ZORG-WAARDE-</a:t>
            </a:r>
            <a:br>
              <a:rPr lang="nl-NL" sz="750" b="1">
                <a:solidFill>
                  <a:srgbClr val="C4C700"/>
                </a:solidFill>
                <a:ea typeface="ＭＳ Ｐゴシック" charset="-128"/>
                <a:cs typeface="ＭＳ Ｐゴシック" charset="-128"/>
              </a:rPr>
            </a:br>
            <a:r>
              <a:rPr lang="nl-NL" sz="750" b="1">
                <a:solidFill>
                  <a:srgbClr val="C4C700"/>
                </a:solidFill>
                <a:ea typeface="ＭＳ Ｐゴシック" charset="-128"/>
                <a:cs typeface="ＭＳ Ｐゴシック" charset="-128"/>
              </a:rPr>
              <a:t>SYSTEMEN</a:t>
            </a:r>
          </a:p>
          <a:p>
            <a:pPr algn="ctr" eaLnBrk="0" fontAlgn="base" hangingPunct="0">
              <a:spcBef>
                <a:spcPct val="0"/>
              </a:spcBef>
              <a:spcAft>
                <a:spcPct val="0"/>
              </a:spcAft>
            </a:pPr>
            <a:r>
              <a:rPr lang="nl-NL" sz="750" b="1">
                <a:solidFill>
                  <a:srgbClr val="000000"/>
                </a:solidFill>
                <a:ea typeface="ＭＳ Ｐゴシック" charset="-128"/>
                <a:cs typeface="ＭＳ Ｐゴシック" charset="-128"/>
              </a:rPr>
              <a:t>Financiering </a:t>
            </a:r>
            <a:r>
              <a:rPr lang="nl-NL" sz="750" b="1" err="1">
                <a:solidFill>
                  <a:srgbClr val="000000"/>
                </a:solidFill>
                <a:ea typeface="ＭＳ Ｐゴシック" charset="-128"/>
                <a:cs typeface="ＭＳ Ｐゴシック" charset="-128"/>
              </a:rPr>
              <a:t>waardetoevoeging</a:t>
            </a:r>
            <a:r>
              <a:rPr lang="nl-NL" sz="750" b="1">
                <a:solidFill>
                  <a:srgbClr val="000000"/>
                </a:solidFill>
                <a:ea typeface="ＭＳ Ｐゴシック" charset="-128"/>
                <a:cs typeface="ＭＳ Ｐゴシック" charset="-128"/>
              </a:rPr>
              <a:t>:</a:t>
            </a:r>
          </a:p>
          <a:p>
            <a:pPr algn="ctr" eaLnBrk="0" fontAlgn="base" hangingPunct="0">
              <a:spcBef>
                <a:spcPct val="0"/>
              </a:spcBef>
              <a:spcAft>
                <a:spcPct val="0"/>
              </a:spcAft>
            </a:pPr>
            <a:r>
              <a:rPr lang="nl-NL" sz="750">
                <a:solidFill>
                  <a:srgbClr val="000000"/>
                </a:solidFill>
                <a:ea typeface="ＭＳ Ｐゴシック" charset="-128"/>
                <a:cs typeface="ＭＳ Ｐゴシック" charset="-128"/>
              </a:rPr>
              <a:t>individueel &amp; maatschappelijk</a:t>
            </a:r>
          </a:p>
          <a:p>
            <a:pPr algn="ctr" eaLnBrk="0" fontAlgn="base" hangingPunct="0">
              <a:spcBef>
                <a:spcPct val="0"/>
              </a:spcBef>
              <a:spcAft>
                <a:spcPct val="0"/>
              </a:spcAft>
            </a:pPr>
            <a:r>
              <a:rPr lang="nl-NL" sz="750">
                <a:solidFill>
                  <a:srgbClr val="000000"/>
                </a:solidFill>
                <a:ea typeface="ＭＳ Ｐゴシック" charset="-128"/>
                <a:cs typeface="ＭＳ Ｐゴシック" charset="-128"/>
              </a:rPr>
              <a:t> </a:t>
            </a:r>
            <a:r>
              <a:rPr lang="nl-NL" sz="750" b="1">
                <a:solidFill>
                  <a:srgbClr val="000000"/>
                </a:solidFill>
                <a:ea typeface="ＭＳ Ｐゴシック" charset="-128"/>
                <a:cs typeface="ＭＳ Ｐゴシック" charset="-128"/>
              </a:rPr>
              <a:t>Focus: </a:t>
            </a:r>
            <a:r>
              <a:rPr lang="nl-NL" sz="750">
                <a:solidFill>
                  <a:srgbClr val="000000"/>
                </a:solidFill>
                <a:ea typeface="ＭＳ Ｐゴシック" charset="-128"/>
                <a:cs typeface="ＭＳ Ｐゴシック" charset="-128"/>
              </a:rPr>
              <a:t>mens &amp; positieve gezondheid </a:t>
            </a:r>
          </a:p>
          <a:p>
            <a:pPr algn="ctr" eaLnBrk="0" fontAlgn="base" hangingPunct="0">
              <a:spcBef>
                <a:spcPct val="0"/>
              </a:spcBef>
              <a:spcAft>
                <a:spcPct val="0"/>
              </a:spcAft>
            </a:pPr>
            <a:r>
              <a:rPr lang="nl-NL" sz="750">
                <a:solidFill>
                  <a:srgbClr val="000000"/>
                </a:solidFill>
                <a:ea typeface="ＭＳ Ｐゴシック" charset="-128"/>
                <a:cs typeface="ＭＳ Ｐゴシック" charset="-128"/>
              </a:rPr>
              <a:t>(veerkracht en welbevinden)</a:t>
            </a:r>
            <a:endParaRPr lang="nl-NL" sz="750">
              <a:solidFill>
                <a:srgbClr val="000000"/>
              </a:solidFill>
            </a:endParaRPr>
          </a:p>
        </p:txBody>
      </p:sp>
      <p:sp>
        <p:nvSpPr>
          <p:cNvPr id="36" name="Tekstvak 35"/>
          <p:cNvSpPr txBox="1"/>
          <p:nvPr/>
        </p:nvSpPr>
        <p:spPr>
          <a:xfrm>
            <a:off x="2291769" y="4689403"/>
            <a:ext cx="1369286" cy="669414"/>
          </a:xfrm>
          <a:prstGeom prst="rect">
            <a:avLst/>
          </a:prstGeom>
          <a:noFill/>
        </p:spPr>
        <p:txBody>
          <a:bodyPr wrap="none" rtlCol="0">
            <a:spAutoFit/>
          </a:bodyPr>
          <a:lstStyle/>
          <a:p>
            <a:r>
              <a:rPr lang="nl-NL" sz="750">
                <a:solidFill>
                  <a:srgbClr val="000000"/>
                </a:solidFill>
              </a:rPr>
              <a:t>Protocollen</a:t>
            </a:r>
          </a:p>
          <a:p>
            <a:r>
              <a:rPr lang="nl-NL" sz="750">
                <a:solidFill>
                  <a:srgbClr val="000000"/>
                </a:solidFill>
              </a:rPr>
              <a:t>Normen</a:t>
            </a:r>
          </a:p>
          <a:p>
            <a:r>
              <a:rPr lang="nl-NL" sz="750">
                <a:solidFill>
                  <a:srgbClr val="000000"/>
                </a:solidFill>
                <a:ea typeface="ＭＳ Ｐゴシック" charset="-128"/>
                <a:cs typeface="ＭＳ Ｐゴシック" charset="-128"/>
              </a:rPr>
              <a:t>Ziekte &amp; Zorg</a:t>
            </a:r>
          </a:p>
          <a:p>
            <a:r>
              <a:rPr lang="nl-NL" sz="750">
                <a:solidFill>
                  <a:srgbClr val="000000"/>
                </a:solidFill>
              </a:rPr>
              <a:t>Instituties</a:t>
            </a:r>
          </a:p>
          <a:p>
            <a:r>
              <a:rPr lang="nl-NL" sz="750">
                <a:solidFill>
                  <a:srgbClr val="000000"/>
                </a:solidFill>
              </a:rPr>
              <a:t>Patiënten, bewoners, pupillen</a:t>
            </a:r>
          </a:p>
        </p:txBody>
      </p:sp>
      <p:sp>
        <p:nvSpPr>
          <p:cNvPr id="46" name="Tekstvak 45"/>
          <p:cNvSpPr txBox="1"/>
          <p:nvPr/>
        </p:nvSpPr>
        <p:spPr>
          <a:xfrm>
            <a:off x="4186685" y="4681147"/>
            <a:ext cx="1242648" cy="669414"/>
          </a:xfrm>
          <a:prstGeom prst="rect">
            <a:avLst/>
          </a:prstGeom>
          <a:noFill/>
        </p:spPr>
        <p:txBody>
          <a:bodyPr wrap="none" rtlCol="0">
            <a:spAutoFit/>
          </a:bodyPr>
          <a:lstStyle/>
          <a:p>
            <a:r>
              <a:rPr lang="nl-NL" sz="750">
                <a:solidFill>
                  <a:srgbClr val="000000"/>
                </a:solidFill>
              </a:rPr>
              <a:t>Certificering</a:t>
            </a:r>
          </a:p>
          <a:p>
            <a:r>
              <a:rPr lang="nl-NL" sz="750">
                <a:solidFill>
                  <a:srgbClr val="000000"/>
                </a:solidFill>
              </a:rPr>
              <a:t>Consumenteninformatie</a:t>
            </a:r>
          </a:p>
          <a:p>
            <a:r>
              <a:rPr lang="nl-NL" sz="750">
                <a:solidFill>
                  <a:srgbClr val="000000"/>
                </a:solidFill>
                <a:ea typeface="ＭＳ Ｐゴシック" charset="-128"/>
                <a:cs typeface="ＭＳ Ｐゴシック" charset="-128"/>
              </a:rPr>
              <a:t>Risicobeheersing &amp; Gedrag</a:t>
            </a:r>
          </a:p>
          <a:p>
            <a:r>
              <a:rPr lang="nl-NL" sz="750">
                <a:solidFill>
                  <a:srgbClr val="000000"/>
                </a:solidFill>
                <a:ea typeface="ＭＳ Ｐゴシック" charset="-128"/>
                <a:cs typeface="ＭＳ Ｐゴシック" charset="-128"/>
              </a:rPr>
              <a:t>Nieuwe toetreders</a:t>
            </a:r>
          </a:p>
          <a:p>
            <a:r>
              <a:rPr lang="nl-NL" sz="750">
                <a:solidFill>
                  <a:srgbClr val="000000"/>
                </a:solidFill>
                <a:ea typeface="ＭＳ Ｐゴシック" charset="-128"/>
                <a:cs typeface="ＭＳ Ｐゴシック" charset="-128"/>
              </a:rPr>
              <a:t>Cliënten, klanten</a:t>
            </a:r>
            <a:endParaRPr lang="nl-NL" sz="750">
              <a:solidFill>
                <a:srgbClr val="000000"/>
              </a:solidFill>
            </a:endParaRPr>
          </a:p>
        </p:txBody>
      </p:sp>
      <p:cxnSp>
        <p:nvCxnSpPr>
          <p:cNvPr id="49" name="Rechte verbindingslijn 48"/>
          <p:cNvCxnSpPr>
            <a:cxnSpLocks/>
          </p:cNvCxnSpPr>
          <p:nvPr/>
        </p:nvCxnSpPr>
        <p:spPr bwMode="auto">
          <a:xfrm flipV="1">
            <a:off x="1991176" y="4321060"/>
            <a:ext cx="5890520" cy="8255"/>
          </a:xfrm>
          <a:prstGeom prst="line">
            <a:avLst/>
          </a:prstGeom>
          <a:solidFill>
            <a:schemeClr val="accent1"/>
          </a:solidFill>
          <a:ln w="12700" cap="flat" cmpd="sng" algn="ctr">
            <a:solidFill>
              <a:schemeClr val="tx2"/>
            </a:solidFill>
            <a:prstDash val="solid"/>
            <a:round/>
            <a:headEnd type="none" w="med" len="med"/>
            <a:tailEnd type="none" w="med" len="med"/>
          </a:ln>
          <a:effectLst/>
        </p:spPr>
      </p:cxnSp>
      <p:cxnSp>
        <p:nvCxnSpPr>
          <p:cNvPr id="51" name="Rechte verbindingslijn 50"/>
          <p:cNvCxnSpPr>
            <a:cxnSpLocks/>
          </p:cNvCxnSpPr>
          <p:nvPr/>
        </p:nvCxnSpPr>
        <p:spPr bwMode="auto">
          <a:xfrm flipV="1">
            <a:off x="1991176" y="5589690"/>
            <a:ext cx="5890520" cy="2"/>
          </a:xfrm>
          <a:prstGeom prst="line">
            <a:avLst/>
          </a:prstGeom>
          <a:solidFill>
            <a:schemeClr val="accent1"/>
          </a:solidFill>
          <a:ln w="12700" cap="flat" cmpd="sng" algn="ctr">
            <a:solidFill>
              <a:schemeClr val="tx2"/>
            </a:solidFill>
            <a:prstDash val="solid"/>
            <a:round/>
            <a:headEnd type="none" w="med" len="med"/>
            <a:tailEnd type="none" w="med" len="med"/>
          </a:ln>
          <a:effectLst/>
        </p:spPr>
      </p:cxnSp>
      <p:sp>
        <p:nvSpPr>
          <p:cNvPr id="57" name="Tekstvak 56"/>
          <p:cNvSpPr txBox="1"/>
          <p:nvPr/>
        </p:nvSpPr>
        <p:spPr>
          <a:xfrm>
            <a:off x="885129" y="1868502"/>
            <a:ext cx="537327" cy="323165"/>
          </a:xfrm>
          <a:prstGeom prst="rect">
            <a:avLst/>
          </a:prstGeom>
          <a:noFill/>
        </p:spPr>
        <p:txBody>
          <a:bodyPr wrap="none" rtlCol="0">
            <a:spAutoFit/>
          </a:bodyPr>
          <a:lstStyle/>
          <a:p>
            <a:r>
              <a:rPr lang="nl-NL" sz="750" b="1">
                <a:solidFill>
                  <a:srgbClr val="000000"/>
                </a:solidFill>
              </a:rPr>
              <a:t>Rol</a:t>
            </a:r>
          </a:p>
          <a:p>
            <a:r>
              <a:rPr lang="nl-NL" sz="750" b="1">
                <a:solidFill>
                  <a:srgbClr val="000000"/>
                </a:solidFill>
              </a:rPr>
              <a:t>overheid</a:t>
            </a:r>
          </a:p>
        </p:txBody>
      </p:sp>
      <p:sp>
        <p:nvSpPr>
          <p:cNvPr id="58" name="Tekstvak 57"/>
          <p:cNvSpPr txBox="1"/>
          <p:nvPr/>
        </p:nvSpPr>
        <p:spPr>
          <a:xfrm>
            <a:off x="850812" y="3368982"/>
            <a:ext cx="566181" cy="323165"/>
          </a:xfrm>
          <a:prstGeom prst="rect">
            <a:avLst/>
          </a:prstGeom>
          <a:noFill/>
        </p:spPr>
        <p:txBody>
          <a:bodyPr wrap="none" rtlCol="0">
            <a:spAutoFit/>
          </a:bodyPr>
          <a:lstStyle/>
          <a:p>
            <a:r>
              <a:rPr lang="nl-NL" sz="750" b="1">
                <a:solidFill>
                  <a:srgbClr val="000000"/>
                </a:solidFill>
              </a:rPr>
              <a:t>Zorg</a:t>
            </a:r>
          </a:p>
          <a:p>
            <a:r>
              <a:rPr lang="nl-NL" sz="750" b="1">
                <a:solidFill>
                  <a:srgbClr val="000000"/>
                </a:solidFill>
              </a:rPr>
              <a:t>systemen</a:t>
            </a:r>
          </a:p>
        </p:txBody>
      </p:sp>
      <p:sp>
        <p:nvSpPr>
          <p:cNvPr id="59" name="Tekstvak 58"/>
          <p:cNvSpPr txBox="1"/>
          <p:nvPr/>
        </p:nvSpPr>
        <p:spPr>
          <a:xfrm>
            <a:off x="843229" y="4861716"/>
            <a:ext cx="360996" cy="207749"/>
          </a:xfrm>
          <a:prstGeom prst="rect">
            <a:avLst/>
          </a:prstGeom>
          <a:noFill/>
        </p:spPr>
        <p:txBody>
          <a:bodyPr wrap="none" rtlCol="0">
            <a:spAutoFit/>
          </a:bodyPr>
          <a:lstStyle/>
          <a:p>
            <a:r>
              <a:rPr lang="nl-NL" sz="750" b="1">
                <a:solidFill>
                  <a:srgbClr val="000000"/>
                </a:solidFill>
              </a:rPr>
              <a:t>Zorg</a:t>
            </a:r>
          </a:p>
        </p:txBody>
      </p:sp>
      <p:sp>
        <p:nvSpPr>
          <p:cNvPr id="61" name="Vierkante haak links 60"/>
          <p:cNvSpPr/>
          <p:nvPr/>
        </p:nvSpPr>
        <p:spPr bwMode="auto">
          <a:xfrm>
            <a:off x="1527025" y="1388349"/>
            <a:ext cx="134277" cy="1315787"/>
          </a:xfrm>
          <a:prstGeom prst="leftBracket">
            <a:avLst/>
          </a:prstGeom>
          <a:solidFill>
            <a:schemeClr val="bg1"/>
          </a:solidFill>
          <a:ln w="12700" cap="flat" cmpd="sng" algn="ctr">
            <a:solidFill>
              <a:schemeClr val="tx2"/>
            </a:solidFill>
            <a:prstDash val="solid"/>
            <a:round/>
            <a:headEnd type="none" w="med" len="med"/>
            <a:tailEnd type="none" w="med" len="med"/>
          </a:ln>
          <a:effectLst/>
        </p:spPr>
        <p:txBody>
          <a:bodyPr rtlCol="0" anchor="ctr"/>
          <a:lstStyle/>
          <a:p>
            <a:pPr algn="ctr"/>
            <a:endParaRPr lang="nl-NL" sz="1500">
              <a:solidFill>
                <a:srgbClr val="000000"/>
              </a:solidFill>
            </a:endParaRPr>
          </a:p>
        </p:txBody>
      </p:sp>
      <p:sp>
        <p:nvSpPr>
          <p:cNvPr id="35" name="PIJL-OMLAAG 34"/>
          <p:cNvSpPr/>
          <p:nvPr/>
        </p:nvSpPr>
        <p:spPr bwMode="auto">
          <a:xfrm>
            <a:off x="2309390" y="2334976"/>
            <a:ext cx="906283" cy="652908"/>
          </a:xfrm>
          <a:prstGeom prst="downArrow">
            <a:avLst/>
          </a:prstGeom>
          <a:solidFill>
            <a:schemeClr val="bg2"/>
          </a:solidFill>
          <a:ln w="19050" cap="flat" cmpd="sng" algn="ctr">
            <a:solidFill>
              <a:schemeClr val="bg2"/>
            </a:solidFill>
            <a:prstDash val="solid"/>
            <a:round/>
            <a:headEnd type="none" w="med" len="med"/>
            <a:tailEnd type="none" w="med" len="med"/>
          </a:ln>
          <a:effectLst/>
        </p:spPr>
        <p:txBody>
          <a:bodyPr vert="horz" wrap="square" lIns="76216" tIns="38108" rIns="76216" bIns="38108" numCol="1" rtlCol="0" anchor="t" anchorCtr="0" compatLnSpc="1">
            <a:prstTxWarp prst="textNoShape">
              <a:avLst/>
            </a:prstTxWarp>
          </a:bodyPr>
          <a:lstStyle/>
          <a:p>
            <a:pPr eaLnBrk="0" fontAlgn="base" hangingPunct="0">
              <a:spcBef>
                <a:spcPct val="0"/>
              </a:spcBef>
              <a:spcAft>
                <a:spcPct val="0"/>
              </a:spcAft>
            </a:pPr>
            <a:endParaRPr lang="nl-NL" sz="2000">
              <a:solidFill>
                <a:srgbClr val="000000"/>
              </a:solidFill>
              <a:latin typeface="Arial" charset="0"/>
              <a:ea typeface="ＭＳ Ｐゴシック" charset="-128"/>
              <a:cs typeface="ＭＳ Ｐゴシック" charset="-128"/>
            </a:endParaRPr>
          </a:p>
        </p:txBody>
      </p:sp>
      <p:sp>
        <p:nvSpPr>
          <p:cNvPr id="26" name="Tekstvak 25"/>
          <p:cNvSpPr txBox="1"/>
          <p:nvPr/>
        </p:nvSpPr>
        <p:spPr>
          <a:xfrm>
            <a:off x="2511501" y="2421948"/>
            <a:ext cx="502061" cy="297646"/>
          </a:xfrm>
          <a:prstGeom prst="rect">
            <a:avLst/>
          </a:prstGeom>
          <a:noFill/>
        </p:spPr>
        <p:txBody>
          <a:bodyPr wrap="none" rtlCol="0">
            <a:spAutoFit/>
          </a:bodyPr>
          <a:lstStyle/>
          <a:p>
            <a:pPr algn="ctr"/>
            <a:r>
              <a:rPr lang="nl-NL" sz="667" b="1">
                <a:solidFill>
                  <a:srgbClr val="FFFFFF"/>
                </a:solidFill>
              </a:rPr>
              <a:t>Rijks-</a:t>
            </a:r>
            <a:br>
              <a:rPr lang="nl-NL" sz="667" b="1">
                <a:solidFill>
                  <a:srgbClr val="FFFFFF"/>
                </a:solidFill>
              </a:rPr>
            </a:br>
            <a:r>
              <a:rPr lang="nl-NL" sz="667" b="1">
                <a:solidFill>
                  <a:srgbClr val="FFFFFF"/>
                </a:solidFill>
              </a:rPr>
              <a:t>overheid</a:t>
            </a:r>
          </a:p>
        </p:txBody>
      </p:sp>
      <p:sp>
        <p:nvSpPr>
          <p:cNvPr id="12" name="PIJL-OMLAAG 11"/>
          <p:cNvSpPr/>
          <p:nvPr/>
        </p:nvSpPr>
        <p:spPr bwMode="auto">
          <a:xfrm>
            <a:off x="4091848" y="2321297"/>
            <a:ext cx="1080344" cy="680265"/>
          </a:xfrm>
          <a:prstGeom prst="downArrow">
            <a:avLst>
              <a:gd name="adj1" fmla="val 50000"/>
              <a:gd name="adj2" fmla="val 47354"/>
            </a:avLst>
          </a:prstGeom>
          <a:solidFill>
            <a:schemeClr val="bg2"/>
          </a:solidFill>
          <a:ln w="19050" cap="flat" cmpd="sng" algn="ctr">
            <a:solidFill>
              <a:schemeClr val="bg2"/>
            </a:solidFill>
            <a:prstDash val="solid"/>
            <a:round/>
            <a:headEnd type="none" w="med" len="med"/>
            <a:tailEnd type="none" w="med" len="med"/>
          </a:ln>
          <a:effectLst/>
        </p:spPr>
        <p:txBody>
          <a:bodyPr vert="horz" wrap="square" lIns="76216" tIns="38108" rIns="76216" bIns="38108" numCol="1" rtlCol="0" anchor="t" anchorCtr="0" compatLnSpc="1">
            <a:prstTxWarp prst="textNoShape">
              <a:avLst/>
            </a:prstTxWarp>
          </a:bodyPr>
          <a:lstStyle/>
          <a:p>
            <a:pPr eaLnBrk="0" fontAlgn="base" hangingPunct="0">
              <a:spcBef>
                <a:spcPct val="0"/>
              </a:spcBef>
              <a:spcAft>
                <a:spcPct val="0"/>
              </a:spcAft>
            </a:pPr>
            <a:endParaRPr lang="nl-NL" sz="2000">
              <a:solidFill>
                <a:srgbClr val="000000"/>
              </a:solidFill>
              <a:latin typeface="Arial" charset="0"/>
              <a:ea typeface="ＭＳ Ｐゴシック" charset="-128"/>
              <a:cs typeface="ＭＳ Ｐゴシック" charset="-128"/>
            </a:endParaRPr>
          </a:p>
        </p:txBody>
      </p:sp>
      <p:sp>
        <p:nvSpPr>
          <p:cNvPr id="27" name="Tekstvak 26"/>
          <p:cNvSpPr txBox="1"/>
          <p:nvPr/>
        </p:nvSpPr>
        <p:spPr>
          <a:xfrm>
            <a:off x="4270485" y="2419178"/>
            <a:ext cx="739305" cy="400302"/>
          </a:xfrm>
          <a:prstGeom prst="rect">
            <a:avLst/>
          </a:prstGeom>
          <a:noFill/>
        </p:spPr>
        <p:txBody>
          <a:bodyPr wrap="none" rtlCol="0">
            <a:spAutoFit/>
          </a:bodyPr>
          <a:lstStyle/>
          <a:p>
            <a:pPr algn="ctr"/>
            <a:r>
              <a:rPr lang="nl-NL" sz="667" b="1">
                <a:solidFill>
                  <a:srgbClr val="FFFFFF"/>
                </a:solidFill>
              </a:rPr>
              <a:t>Verzekeraars</a:t>
            </a:r>
          </a:p>
          <a:p>
            <a:pPr algn="ctr"/>
            <a:r>
              <a:rPr lang="nl-NL" sz="667" b="1">
                <a:solidFill>
                  <a:srgbClr val="FFFFFF"/>
                </a:solidFill>
              </a:rPr>
              <a:t>Aanbieders</a:t>
            </a:r>
          </a:p>
          <a:p>
            <a:pPr algn="ctr"/>
            <a:r>
              <a:rPr lang="nl-NL" sz="667" b="1">
                <a:solidFill>
                  <a:srgbClr val="FFFFFF"/>
                </a:solidFill>
              </a:rPr>
              <a:t>Zorgconsument</a:t>
            </a:r>
          </a:p>
        </p:txBody>
      </p:sp>
      <p:sp>
        <p:nvSpPr>
          <p:cNvPr id="15" name="PIJL-OMLAAG 14"/>
          <p:cNvSpPr/>
          <p:nvPr/>
        </p:nvSpPr>
        <p:spPr bwMode="auto">
          <a:xfrm rot="10800000">
            <a:off x="4247538" y="3909154"/>
            <a:ext cx="906283" cy="717121"/>
          </a:xfrm>
          <a:prstGeom prst="downArrow">
            <a:avLst/>
          </a:prstGeom>
          <a:solidFill>
            <a:schemeClr val="bg2"/>
          </a:solidFill>
          <a:ln w="19050" cap="flat" cmpd="sng" algn="ctr">
            <a:solidFill>
              <a:schemeClr val="bg2"/>
            </a:solidFill>
            <a:prstDash val="solid"/>
            <a:round/>
            <a:headEnd type="none" w="med" len="med"/>
            <a:tailEnd type="none" w="med" len="med"/>
          </a:ln>
          <a:effectLst/>
        </p:spPr>
        <p:txBody>
          <a:bodyPr vert="horz" wrap="square" lIns="76216" tIns="38108" rIns="76216" bIns="38108" numCol="1" rtlCol="0" anchor="t" anchorCtr="0" compatLnSpc="1">
            <a:prstTxWarp prst="textNoShape">
              <a:avLst/>
            </a:prstTxWarp>
          </a:bodyPr>
          <a:lstStyle/>
          <a:p>
            <a:pPr eaLnBrk="0" fontAlgn="base" hangingPunct="0">
              <a:spcBef>
                <a:spcPct val="0"/>
              </a:spcBef>
              <a:spcAft>
                <a:spcPct val="0"/>
              </a:spcAft>
            </a:pPr>
            <a:endParaRPr lang="nl-NL" sz="2000">
              <a:solidFill>
                <a:srgbClr val="000000"/>
              </a:solidFill>
              <a:latin typeface="Arial" charset="0"/>
              <a:ea typeface="ＭＳ Ｐゴシック" charset="-128"/>
              <a:cs typeface="ＭＳ Ｐゴシック" charset="-128"/>
            </a:endParaRPr>
          </a:p>
        </p:txBody>
      </p:sp>
      <p:sp>
        <p:nvSpPr>
          <p:cNvPr id="71" name="Vierkante haak links 70"/>
          <p:cNvSpPr/>
          <p:nvPr/>
        </p:nvSpPr>
        <p:spPr bwMode="auto">
          <a:xfrm>
            <a:off x="1527024" y="4312937"/>
            <a:ext cx="127027" cy="1276754"/>
          </a:xfrm>
          <a:prstGeom prst="leftBracket">
            <a:avLst/>
          </a:prstGeom>
          <a:solidFill>
            <a:schemeClr val="bg1"/>
          </a:solidFill>
          <a:ln w="12700" cap="flat" cmpd="sng" algn="ctr">
            <a:solidFill>
              <a:schemeClr val="tx2"/>
            </a:solidFill>
            <a:prstDash val="solid"/>
            <a:round/>
            <a:headEnd type="none" w="med" len="med"/>
            <a:tailEnd type="none" w="med" len="med"/>
          </a:ln>
          <a:effectLst/>
        </p:spPr>
        <p:txBody>
          <a:bodyPr rtlCol="0" anchor="ctr"/>
          <a:lstStyle/>
          <a:p>
            <a:pPr algn="ctr"/>
            <a:endParaRPr lang="nl-NL" sz="1500">
              <a:solidFill>
                <a:srgbClr val="000000"/>
              </a:solidFill>
            </a:endParaRPr>
          </a:p>
        </p:txBody>
      </p:sp>
      <p:sp>
        <p:nvSpPr>
          <p:cNvPr id="50" name="Rechthoek 49"/>
          <p:cNvSpPr/>
          <p:nvPr/>
        </p:nvSpPr>
        <p:spPr>
          <a:xfrm>
            <a:off x="977151" y="5671733"/>
            <a:ext cx="7507264" cy="233269"/>
          </a:xfrm>
          <a:prstGeom prst="rect">
            <a:avLst/>
          </a:prstGeom>
        </p:spPr>
        <p:txBody>
          <a:bodyPr wrap="square">
            <a:spAutoFit/>
          </a:bodyPr>
          <a:lstStyle/>
          <a:p>
            <a:pPr eaLnBrk="0" fontAlgn="base" hangingPunct="0">
              <a:spcBef>
                <a:spcPct val="0"/>
              </a:spcBef>
              <a:spcAft>
                <a:spcPct val="0"/>
              </a:spcAft>
            </a:pPr>
            <a:r>
              <a:rPr lang="nl-NL" sz="916" i="1">
                <a:solidFill>
                  <a:srgbClr val="000000"/>
                </a:solidFill>
                <a:ea typeface="ＭＳ Ｐゴシック" charset="-128"/>
              </a:rPr>
              <a:t>Variatie op: Idenburg, </a:t>
            </a:r>
            <a:r>
              <a:rPr lang="nl-NL" sz="916" i="1" err="1">
                <a:solidFill>
                  <a:srgbClr val="000000"/>
                </a:solidFill>
                <a:ea typeface="ＭＳ Ｐゴシック" charset="-128"/>
              </a:rPr>
              <a:t>Ph.J</a:t>
            </a:r>
            <a:r>
              <a:rPr lang="nl-NL" sz="916" i="1">
                <a:solidFill>
                  <a:srgbClr val="000000"/>
                </a:solidFill>
                <a:ea typeface="ＭＳ Ｐゴシック" charset="-128"/>
              </a:rPr>
              <a:t>, Schaik, van M.C.M. Diagnose Zorginnovatie; over technologie en ondernemerschap, </a:t>
            </a:r>
            <a:r>
              <a:rPr lang="nl-NL" sz="916" i="1" err="1">
                <a:solidFill>
                  <a:srgbClr val="000000"/>
                </a:solidFill>
                <a:ea typeface="ＭＳ Ｐゴシック" charset="-128"/>
              </a:rPr>
              <a:t>Scriptum</a:t>
            </a:r>
            <a:r>
              <a:rPr lang="nl-NL" sz="916" i="1">
                <a:solidFill>
                  <a:srgbClr val="000000"/>
                </a:solidFill>
                <a:ea typeface="ＭＳ Ｐゴシック" charset="-128"/>
              </a:rPr>
              <a:t>, 2014, p. 172</a:t>
            </a:r>
          </a:p>
        </p:txBody>
      </p:sp>
      <p:sp>
        <p:nvSpPr>
          <p:cNvPr id="45" name="Tekstvak 44"/>
          <p:cNvSpPr txBox="1"/>
          <p:nvPr/>
        </p:nvSpPr>
        <p:spPr>
          <a:xfrm>
            <a:off x="6017469" y="4681147"/>
            <a:ext cx="1864228" cy="669414"/>
          </a:xfrm>
          <a:prstGeom prst="rect">
            <a:avLst/>
          </a:prstGeom>
          <a:noFill/>
        </p:spPr>
        <p:txBody>
          <a:bodyPr wrap="square" rtlCol="0">
            <a:spAutoFit/>
          </a:bodyPr>
          <a:lstStyle/>
          <a:p>
            <a:r>
              <a:rPr lang="nl-NL" sz="750"/>
              <a:t>Persoonsgericht evalueren</a:t>
            </a:r>
          </a:p>
          <a:p>
            <a:r>
              <a:rPr lang="nl-NL" sz="750"/>
              <a:t>Ervaring en kwaliteit op maat</a:t>
            </a:r>
          </a:p>
          <a:p>
            <a:r>
              <a:rPr lang="nl-NL" sz="750"/>
              <a:t>Preventie, functioneren en participeren</a:t>
            </a:r>
          </a:p>
          <a:p>
            <a:r>
              <a:rPr lang="nl-NL" sz="750"/>
              <a:t>Formeel en niet-formeel, zelforganisatie</a:t>
            </a:r>
          </a:p>
          <a:p>
            <a:r>
              <a:rPr lang="nl-NL" sz="750"/>
              <a:t>Mensen</a:t>
            </a:r>
          </a:p>
        </p:txBody>
      </p:sp>
      <p:sp>
        <p:nvSpPr>
          <p:cNvPr id="47" name="PIJL-OMLAAG 46"/>
          <p:cNvSpPr/>
          <p:nvPr/>
        </p:nvSpPr>
        <p:spPr bwMode="auto">
          <a:xfrm rot="10800000">
            <a:off x="6132500" y="3912263"/>
            <a:ext cx="906283" cy="717121"/>
          </a:xfrm>
          <a:prstGeom prst="downArrow">
            <a:avLst/>
          </a:prstGeom>
          <a:solidFill>
            <a:schemeClr val="bg2"/>
          </a:solidFill>
          <a:ln w="19050" cap="flat" cmpd="sng" algn="ctr">
            <a:solidFill>
              <a:schemeClr val="bg2"/>
            </a:solidFill>
            <a:prstDash val="solid"/>
            <a:round/>
            <a:headEnd type="none" w="med" len="med"/>
            <a:tailEnd type="none" w="med" len="med"/>
          </a:ln>
          <a:effectLst/>
        </p:spPr>
        <p:txBody>
          <a:bodyPr vert="horz" wrap="square" lIns="76216" tIns="38108" rIns="76216" bIns="38108" numCol="1" rtlCol="0" anchor="t" anchorCtr="0" compatLnSpc="1">
            <a:prstTxWarp prst="textNoShape">
              <a:avLst/>
            </a:prstTxWarp>
          </a:bodyPr>
          <a:lstStyle/>
          <a:p>
            <a:pPr eaLnBrk="0" fontAlgn="base" hangingPunct="0">
              <a:spcBef>
                <a:spcPct val="0"/>
              </a:spcBef>
              <a:spcAft>
                <a:spcPct val="0"/>
              </a:spcAft>
            </a:pPr>
            <a:endParaRPr lang="nl-NL" sz="2000">
              <a:solidFill>
                <a:srgbClr val="000000"/>
              </a:solidFill>
              <a:latin typeface="Arial" charset="0"/>
              <a:ea typeface="ＭＳ Ｐゴシック" charset="-128"/>
              <a:cs typeface="ＭＳ Ｐゴシック" charset="-128"/>
            </a:endParaRPr>
          </a:p>
        </p:txBody>
      </p:sp>
      <p:sp>
        <p:nvSpPr>
          <p:cNvPr id="52" name="PIJL-OMLAAG 51"/>
          <p:cNvSpPr/>
          <p:nvPr/>
        </p:nvSpPr>
        <p:spPr bwMode="auto">
          <a:xfrm rot="10800000">
            <a:off x="2269486" y="3912263"/>
            <a:ext cx="906283" cy="717121"/>
          </a:xfrm>
          <a:prstGeom prst="downArrow">
            <a:avLst/>
          </a:prstGeom>
          <a:solidFill>
            <a:schemeClr val="bg2"/>
          </a:solidFill>
          <a:ln w="19050" cap="flat" cmpd="sng" algn="ctr">
            <a:solidFill>
              <a:schemeClr val="bg2"/>
            </a:solidFill>
            <a:prstDash val="solid"/>
            <a:round/>
            <a:headEnd type="none" w="med" len="med"/>
            <a:tailEnd type="none" w="med" len="med"/>
          </a:ln>
          <a:effectLst/>
        </p:spPr>
        <p:txBody>
          <a:bodyPr vert="horz" wrap="square" lIns="76216" tIns="38108" rIns="76216" bIns="38108" numCol="1" rtlCol="0" anchor="t" anchorCtr="0" compatLnSpc="1">
            <a:prstTxWarp prst="textNoShape">
              <a:avLst/>
            </a:prstTxWarp>
          </a:bodyPr>
          <a:lstStyle/>
          <a:p>
            <a:pPr eaLnBrk="0" fontAlgn="base" hangingPunct="0">
              <a:spcBef>
                <a:spcPct val="0"/>
              </a:spcBef>
              <a:spcAft>
                <a:spcPct val="0"/>
              </a:spcAft>
            </a:pPr>
            <a:endParaRPr lang="nl-NL" sz="2000">
              <a:solidFill>
                <a:srgbClr val="000000"/>
              </a:solidFill>
              <a:latin typeface="Arial" charset="0"/>
              <a:ea typeface="ＭＳ Ｐゴシック" charset="-128"/>
              <a:cs typeface="ＭＳ Ｐゴシック" charset="-128"/>
            </a:endParaRPr>
          </a:p>
        </p:txBody>
      </p:sp>
      <p:sp>
        <p:nvSpPr>
          <p:cNvPr id="2" name="TextBox 1">
            <a:extLst>
              <a:ext uri="{FF2B5EF4-FFF2-40B4-BE49-F238E27FC236}">
                <a16:creationId xmlns:a16="http://schemas.microsoft.com/office/drawing/2014/main" id="{BC87AA47-254C-6A11-9059-5EEB9590BEF4}"/>
              </a:ext>
            </a:extLst>
          </p:cNvPr>
          <p:cNvSpPr txBox="1"/>
          <p:nvPr/>
        </p:nvSpPr>
        <p:spPr>
          <a:xfrm>
            <a:off x="565700" y="372874"/>
            <a:ext cx="8132639" cy="523220"/>
          </a:xfrm>
          <a:prstGeom prst="rect">
            <a:avLst/>
          </a:prstGeom>
          <a:noFill/>
        </p:spPr>
        <p:txBody>
          <a:bodyPr wrap="square" rtlCol="0">
            <a:spAutoFit/>
          </a:bodyPr>
          <a:lstStyle/>
          <a:p>
            <a:r>
              <a:rPr lang="en-GB" sz="2800" b="1" dirty="0">
                <a:solidFill>
                  <a:srgbClr val="7030A0"/>
                </a:solidFill>
              </a:rPr>
              <a:t>De </a:t>
            </a:r>
            <a:r>
              <a:rPr lang="en-GB" sz="2800" b="1" dirty="0" err="1">
                <a:solidFill>
                  <a:srgbClr val="7030A0"/>
                </a:solidFill>
              </a:rPr>
              <a:t>samenleving</a:t>
            </a:r>
            <a:r>
              <a:rPr lang="en-GB" sz="2800" b="1" dirty="0">
                <a:solidFill>
                  <a:srgbClr val="7030A0"/>
                </a:solidFill>
              </a:rPr>
              <a:t> </a:t>
            </a:r>
            <a:r>
              <a:rPr lang="en-GB" sz="2800" b="1" dirty="0" err="1">
                <a:solidFill>
                  <a:srgbClr val="7030A0"/>
                </a:solidFill>
              </a:rPr>
              <a:t>als</a:t>
            </a:r>
            <a:r>
              <a:rPr lang="en-GB" sz="2800" b="1" dirty="0">
                <a:solidFill>
                  <a:srgbClr val="7030A0"/>
                </a:solidFill>
              </a:rPr>
              <a:t> boundary object op macro </a:t>
            </a:r>
            <a:r>
              <a:rPr lang="en-GB" sz="2800" b="1" dirty="0" err="1">
                <a:solidFill>
                  <a:srgbClr val="7030A0"/>
                </a:solidFill>
              </a:rPr>
              <a:t>niveau</a:t>
            </a:r>
            <a:endParaRPr lang="en-GB" sz="2800" b="1" dirty="0">
              <a:solidFill>
                <a:srgbClr val="7030A0"/>
              </a:solidFill>
            </a:endParaRPr>
          </a:p>
        </p:txBody>
      </p:sp>
    </p:spTree>
    <p:extLst>
      <p:ext uri="{BB962C8B-B14F-4D97-AF65-F5344CB8AC3E}">
        <p14:creationId xmlns:p14="http://schemas.microsoft.com/office/powerpoint/2010/main" val="16035654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387DB3-D395-4341-A920-D6410960FD8B}"/>
              </a:ext>
            </a:extLst>
          </p:cNvPr>
          <p:cNvSpPr>
            <a:spLocks noGrp="1"/>
          </p:cNvSpPr>
          <p:nvPr>
            <p:ph type="title"/>
          </p:nvPr>
        </p:nvSpPr>
        <p:spPr>
          <a:xfrm>
            <a:off x="3724072" y="629268"/>
            <a:ext cx="4939868" cy="1286160"/>
          </a:xfrm>
        </p:spPr>
        <p:txBody>
          <a:bodyPr anchor="b">
            <a:normAutofit/>
          </a:bodyPr>
          <a:lstStyle/>
          <a:p>
            <a:r>
              <a:rPr lang="nl-NL"/>
              <a:t>Meer weten?</a:t>
            </a:r>
          </a:p>
        </p:txBody>
      </p:sp>
      <p:sp>
        <p:nvSpPr>
          <p:cNvPr id="3" name="Tijdelijke aanduiding voor inhoud 2">
            <a:extLst>
              <a:ext uri="{FF2B5EF4-FFF2-40B4-BE49-F238E27FC236}">
                <a16:creationId xmlns:a16="http://schemas.microsoft.com/office/drawing/2014/main" id="{9E776CC7-479D-0B4A-95CC-ED01C7A8E3C4}"/>
              </a:ext>
            </a:extLst>
          </p:cNvPr>
          <p:cNvSpPr>
            <a:spLocks noGrp="1"/>
          </p:cNvSpPr>
          <p:nvPr>
            <p:ph idx="1"/>
          </p:nvPr>
        </p:nvSpPr>
        <p:spPr>
          <a:xfrm>
            <a:off x="3724073" y="2438400"/>
            <a:ext cx="4939867" cy="3785419"/>
          </a:xfrm>
        </p:spPr>
        <p:txBody>
          <a:bodyPr>
            <a:normAutofit/>
          </a:bodyPr>
          <a:lstStyle/>
          <a:p>
            <a:r>
              <a:rPr lang="nl-NL" sz="1700">
                <a:hlinkClick r:id="rId2"/>
              </a:rPr>
              <a:t>www.psynet.nl</a:t>
            </a:r>
            <a:endParaRPr lang="nl-NL" sz="1700"/>
          </a:p>
          <a:p>
            <a:r>
              <a:rPr lang="nl-NL" sz="1700">
                <a:hlinkClick r:id="rId3"/>
              </a:rPr>
              <a:t>https://www.umcutrecht.nl/nl/netwerk-intake</a:t>
            </a:r>
            <a:endParaRPr lang="nl-NL" sz="1700"/>
          </a:p>
          <a:p>
            <a:r>
              <a:rPr lang="nl-NL" sz="1700">
                <a:hlinkClick r:id="rId4"/>
              </a:rPr>
              <a:t>F.e.scheepers-2@umcutrecht.nl</a:t>
            </a:r>
            <a:endParaRPr lang="nl-NL" sz="1700"/>
          </a:p>
          <a:p>
            <a:r>
              <a:rPr lang="nl-NL" sz="1700">
                <a:hlinkClick r:id="rId5"/>
              </a:rPr>
              <a:t>dduin@kcphrenos.nl</a:t>
            </a:r>
            <a:endParaRPr lang="nl-NL" sz="1700"/>
          </a:p>
          <a:p>
            <a:endParaRPr lang="nl-NL" sz="1700"/>
          </a:p>
          <a:p>
            <a:endParaRPr lang="nl-NL" sz="1700" dirty="0"/>
          </a:p>
        </p:txBody>
      </p:sp>
      <p:pic>
        <p:nvPicPr>
          <p:cNvPr id="4" name="Tijdelijke aanduiding voor inhoud 3">
            <a:extLst>
              <a:ext uri="{FF2B5EF4-FFF2-40B4-BE49-F238E27FC236}">
                <a16:creationId xmlns:a16="http://schemas.microsoft.com/office/drawing/2014/main" id="{18B0D74C-1DEB-A84F-A1AC-3E21D37376F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108"/>
          <a:stretch/>
        </p:blipFill>
        <p:spPr>
          <a:xfrm>
            <a:off x="20" y="10"/>
            <a:ext cx="3476673"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38BA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270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771525" y="1967266"/>
            <a:ext cx="1971675" cy="2547257"/>
          </a:xfrm>
          <a:noFill/>
        </p:spPr>
        <p:txBody>
          <a:bodyPr vert="horz" lIns="91440" tIns="45720" rIns="91440" bIns="45720" rtlCol="0" anchor="ctr">
            <a:normAutofit/>
          </a:bodyPr>
          <a:lstStyle/>
          <a:p>
            <a:pPr algn="ctr" defTabSz="914400"/>
            <a:r>
              <a:rPr lang="en-US" sz="1900" dirty="0" err="1">
                <a:solidFill>
                  <a:srgbClr val="FFFFFF"/>
                </a:solidFill>
              </a:rPr>
              <a:t>Veel</a:t>
            </a:r>
            <a:r>
              <a:rPr lang="en-US" sz="1900" dirty="0">
                <a:solidFill>
                  <a:srgbClr val="FFFFFF"/>
                </a:solidFill>
              </a:rPr>
              <a:t> </a:t>
            </a:r>
            <a:r>
              <a:rPr lang="en-US" sz="1900" dirty="0" err="1">
                <a:solidFill>
                  <a:srgbClr val="FFFFFF"/>
                </a:solidFill>
              </a:rPr>
              <a:t>menselijke</a:t>
            </a:r>
            <a:r>
              <a:rPr lang="en-US" sz="1900" kern="1200" dirty="0">
                <a:solidFill>
                  <a:srgbClr val="FFFFFF"/>
                </a:solidFill>
                <a:latin typeface="+mj-lt"/>
                <a:ea typeface="+mj-ea"/>
                <a:cs typeface="+mj-cs"/>
              </a:rPr>
              <a:t> </a:t>
            </a:r>
            <a:r>
              <a:rPr lang="en-US" sz="1900" kern="1200" dirty="0" err="1">
                <a:solidFill>
                  <a:srgbClr val="FFFFFF"/>
                </a:solidFill>
                <a:latin typeface="+mj-lt"/>
                <a:ea typeface="+mj-ea"/>
                <a:cs typeface="+mj-cs"/>
              </a:rPr>
              <a:t>eigenschappen</a:t>
            </a:r>
            <a:r>
              <a:rPr lang="en-US" sz="1900" kern="1200" dirty="0">
                <a:solidFill>
                  <a:srgbClr val="FFFFFF"/>
                </a:solidFill>
                <a:latin typeface="+mj-lt"/>
                <a:ea typeface="+mj-ea"/>
                <a:cs typeface="+mj-cs"/>
              </a:rPr>
              <a:t> </a:t>
            </a:r>
            <a:r>
              <a:rPr lang="en-US" sz="1900" kern="1200" dirty="0" err="1">
                <a:solidFill>
                  <a:srgbClr val="FFFFFF"/>
                </a:solidFill>
                <a:latin typeface="+mj-lt"/>
                <a:ea typeface="+mj-ea"/>
                <a:cs typeface="+mj-cs"/>
              </a:rPr>
              <a:t>zijn</a:t>
            </a:r>
            <a:r>
              <a:rPr lang="en-US" sz="1900" kern="1200" dirty="0">
                <a:solidFill>
                  <a:srgbClr val="FFFFFF"/>
                </a:solidFill>
                <a:latin typeface="+mj-lt"/>
                <a:ea typeface="+mj-ea"/>
                <a:cs typeface="+mj-cs"/>
              </a:rPr>
              <a:t> </a:t>
            </a:r>
            <a:r>
              <a:rPr lang="en-US" sz="1900" kern="1200" dirty="0" err="1">
                <a:solidFill>
                  <a:srgbClr val="FFFFFF"/>
                </a:solidFill>
                <a:latin typeface="+mj-lt"/>
                <a:ea typeface="+mj-ea"/>
                <a:cs typeface="+mj-cs"/>
              </a:rPr>
              <a:t>dimensioneel</a:t>
            </a:r>
            <a:r>
              <a:rPr lang="en-US" sz="1900" kern="1200" dirty="0">
                <a:solidFill>
                  <a:srgbClr val="FFFFFF"/>
                </a:solidFill>
                <a:latin typeface="+mj-lt"/>
                <a:ea typeface="+mj-ea"/>
                <a:cs typeface="+mj-cs"/>
              </a:rPr>
              <a:t> </a:t>
            </a:r>
            <a:r>
              <a:rPr lang="en-US" sz="1900" kern="1200" dirty="0" err="1">
                <a:solidFill>
                  <a:srgbClr val="FFFFFF"/>
                </a:solidFill>
                <a:latin typeface="+mj-lt"/>
                <a:ea typeface="+mj-ea"/>
                <a:cs typeface="+mj-cs"/>
              </a:rPr>
              <a:t>verdeeld</a:t>
            </a:r>
            <a:r>
              <a:rPr lang="en-US" sz="1900" kern="1200" dirty="0">
                <a:solidFill>
                  <a:srgbClr val="FFFFFF"/>
                </a:solidFill>
                <a:latin typeface="+mj-lt"/>
                <a:ea typeface="+mj-ea"/>
                <a:cs typeface="+mj-cs"/>
              </a:rPr>
              <a:t>, context </a:t>
            </a:r>
            <a:r>
              <a:rPr lang="en-US" sz="1900" kern="1200" dirty="0" err="1">
                <a:solidFill>
                  <a:srgbClr val="FFFFFF"/>
                </a:solidFill>
                <a:latin typeface="+mj-lt"/>
                <a:ea typeface="+mj-ea"/>
                <a:cs typeface="+mj-cs"/>
              </a:rPr>
              <a:t>afhankelijk</a:t>
            </a:r>
            <a:r>
              <a:rPr lang="en-US" sz="1900" kern="1200" dirty="0">
                <a:solidFill>
                  <a:srgbClr val="FFFFFF"/>
                </a:solidFill>
                <a:latin typeface="+mj-lt"/>
                <a:ea typeface="+mj-ea"/>
                <a:cs typeface="+mj-cs"/>
              </a:rPr>
              <a:t>, </a:t>
            </a:r>
            <a:r>
              <a:rPr lang="en-US" sz="1900" kern="1200" dirty="0" err="1">
                <a:solidFill>
                  <a:srgbClr val="FFFFFF"/>
                </a:solidFill>
                <a:latin typeface="+mj-lt"/>
                <a:ea typeface="+mj-ea"/>
                <a:cs typeface="+mj-cs"/>
              </a:rPr>
              <a:t>dynamisch</a:t>
            </a:r>
            <a:r>
              <a:rPr lang="en-US" sz="1900" kern="1200" dirty="0">
                <a:solidFill>
                  <a:srgbClr val="FFFFFF"/>
                </a:solidFill>
                <a:latin typeface="+mj-lt"/>
                <a:ea typeface="+mj-ea"/>
                <a:cs typeface="+mj-cs"/>
              </a:rPr>
              <a:t> </a:t>
            </a:r>
            <a:r>
              <a:rPr lang="en-US" sz="1900" kern="1200" dirty="0" err="1">
                <a:solidFill>
                  <a:srgbClr val="FFFFFF"/>
                </a:solidFill>
                <a:latin typeface="+mj-lt"/>
                <a:ea typeface="+mj-ea"/>
                <a:cs typeface="+mj-cs"/>
              </a:rPr>
              <a:t>en</a:t>
            </a:r>
            <a:r>
              <a:rPr lang="en-US" sz="1900" kern="1200" dirty="0">
                <a:solidFill>
                  <a:srgbClr val="FFFFFF"/>
                </a:solidFill>
                <a:latin typeface="+mj-lt"/>
                <a:ea typeface="+mj-ea"/>
                <a:cs typeface="+mj-cs"/>
              </a:rPr>
              <a:t> </a:t>
            </a:r>
            <a:r>
              <a:rPr lang="en-US" sz="1900" kern="1200" dirty="0" err="1">
                <a:solidFill>
                  <a:srgbClr val="FFFFFF"/>
                </a:solidFill>
                <a:latin typeface="+mj-lt"/>
                <a:ea typeface="+mj-ea"/>
                <a:cs typeface="+mj-cs"/>
              </a:rPr>
              <a:t>subjectief</a:t>
            </a:r>
            <a:br>
              <a:rPr lang="en-US" sz="1900" kern="1200" dirty="0">
                <a:solidFill>
                  <a:srgbClr val="FFFFFF"/>
                </a:solidFill>
                <a:latin typeface="+mj-lt"/>
                <a:ea typeface="+mj-ea"/>
                <a:cs typeface="+mj-cs"/>
              </a:rPr>
            </a:br>
            <a:br>
              <a:rPr lang="en-US" sz="1900" kern="1200" dirty="0">
                <a:solidFill>
                  <a:srgbClr val="FFFFFF"/>
                </a:solidFill>
                <a:latin typeface="+mj-lt"/>
                <a:ea typeface="+mj-ea"/>
                <a:cs typeface="+mj-cs"/>
              </a:rPr>
            </a:br>
            <a:endParaRPr lang="en-US" sz="1900" kern="1200" dirty="0">
              <a:solidFill>
                <a:srgbClr val="FFFFFF"/>
              </a:solidFill>
              <a:latin typeface="+mj-lt"/>
              <a:ea typeface="+mj-ea"/>
              <a:cs typeface="+mj-cs"/>
            </a:endParaRPr>
          </a:p>
        </p:txBody>
      </p:sp>
      <p:pic>
        <p:nvPicPr>
          <p:cNvPr id="5" name="Tijdelijke aanduiding voor inhoud 4" descr="bell_curve_norm.gif"/>
          <p:cNvPicPr>
            <a:picLocks noChangeAspect="1"/>
          </p:cNvPicPr>
          <p:nvPr/>
        </p:nvPicPr>
        <p:blipFill rotWithShape="1">
          <a:blip r:embed="rId2" cstate="print">
            <a:extLst>
              <a:ext uri="{28A0092B-C50C-407E-A947-70E740481C1C}">
                <a14:useLocalDpi xmlns:a14="http://schemas.microsoft.com/office/drawing/2010/main" val="0"/>
              </a:ext>
            </a:extLst>
          </a:blip>
          <a:srcRect r="3289" b="-2"/>
          <a:stretch/>
        </p:blipFill>
        <p:spPr>
          <a:xfrm>
            <a:off x="3582987" y="1653437"/>
            <a:ext cx="5085525" cy="3548797"/>
          </a:xfrm>
          <a:prstGeom prst="rect">
            <a:avLst/>
          </a:prstGeom>
        </p:spPr>
      </p:pic>
    </p:spTree>
    <p:extLst>
      <p:ext uri="{BB962C8B-B14F-4D97-AF65-F5344CB8AC3E}">
        <p14:creationId xmlns:p14="http://schemas.microsoft.com/office/powerpoint/2010/main" val="211890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omplesso Vettoriali, Illustrazioni E Clip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2962" b="1"/>
          <a:stretch/>
        </p:blipFill>
        <p:spPr bwMode="auto">
          <a:xfrm>
            <a:off x="2642616" y="10"/>
            <a:ext cx="6501384"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1745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p:cNvSpPr>
            <a:spLocks noGrp="1"/>
          </p:cNvSpPr>
          <p:nvPr>
            <p:ph type="title"/>
          </p:nvPr>
        </p:nvSpPr>
        <p:spPr>
          <a:xfrm>
            <a:off x="358485" y="1122363"/>
            <a:ext cx="3017520" cy="3204134"/>
          </a:xfrm>
        </p:spPr>
        <p:txBody>
          <a:bodyPr vert="horz" lIns="91440" tIns="45720" rIns="91440" bIns="45720" rtlCol="0" anchor="b">
            <a:normAutofit/>
          </a:bodyPr>
          <a:lstStyle/>
          <a:p>
            <a:pPr defTabSz="914400"/>
            <a:r>
              <a:rPr lang="en-US" sz="4200" dirty="0" err="1">
                <a:solidFill>
                  <a:schemeClr val="tx1"/>
                </a:solidFill>
                <a:latin typeface="+mj-lt"/>
              </a:rPr>
              <a:t>Ontregeling</a:t>
            </a:r>
            <a:r>
              <a:rPr lang="en-US" sz="4200" dirty="0">
                <a:solidFill>
                  <a:schemeClr val="tx1"/>
                </a:solidFill>
                <a:latin typeface="+mj-lt"/>
              </a:rPr>
              <a:t> </a:t>
            </a:r>
            <a:r>
              <a:rPr lang="en-US" sz="4200" dirty="0" err="1">
                <a:solidFill>
                  <a:schemeClr val="tx1"/>
                </a:solidFill>
                <a:latin typeface="+mj-lt"/>
              </a:rPr>
              <a:t>als</a:t>
            </a:r>
            <a:r>
              <a:rPr lang="en-US" sz="4200" dirty="0">
                <a:solidFill>
                  <a:schemeClr val="tx1"/>
                </a:solidFill>
                <a:latin typeface="+mj-lt"/>
              </a:rPr>
              <a:t> complex, </a:t>
            </a:r>
            <a:r>
              <a:rPr lang="en-US" sz="4200" dirty="0" err="1">
                <a:solidFill>
                  <a:schemeClr val="tx1"/>
                </a:solidFill>
                <a:latin typeface="+mj-lt"/>
              </a:rPr>
              <a:t>adaptief</a:t>
            </a:r>
            <a:r>
              <a:rPr lang="en-US" sz="4200" dirty="0">
                <a:solidFill>
                  <a:schemeClr val="tx1"/>
                </a:solidFill>
                <a:latin typeface="+mj-lt"/>
              </a:rPr>
              <a:t> </a:t>
            </a:r>
            <a:r>
              <a:rPr lang="en-US" sz="4200" dirty="0" err="1">
                <a:solidFill>
                  <a:schemeClr val="tx1"/>
                </a:solidFill>
                <a:latin typeface="+mj-lt"/>
              </a:rPr>
              <a:t>fenomeen</a:t>
            </a:r>
            <a:endParaRPr lang="en-US" sz="4200" dirty="0">
              <a:solidFill>
                <a:schemeClr val="tx1"/>
              </a:solidFill>
              <a:latin typeface="+mj-lt"/>
            </a:endParaRPr>
          </a:p>
        </p:txBody>
      </p:sp>
      <p:sp>
        <p:nvSpPr>
          <p:cNvPr id="1035" name="Rectangle 103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7" name="Rectangle 103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671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7B3897-1202-8F48-8A0B-A1CF9013FB5E}"/>
              </a:ext>
            </a:extLst>
          </p:cNvPr>
          <p:cNvSpPr>
            <a:spLocks noGrp="1"/>
          </p:cNvSpPr>
          <p:nvPr>
            <p:ph type="title"/>
          </p:nvPr>
        </p:nvSpPr>
        <p:spPr>
          <a:xfrm>
            <a:off x="480060" y="5576887"/>
            <a:ext cx="8183880" cy="640081"/>
          </a:xfrm>
        </p:spPr>
        <p:txBody>
          <a:bodyPr vert="horz" lIns="91440" tIns="45720" rIns="91440" bIns="45720" rtlCol="0" anchor="ctr">
            <a:normAutofit/>
          </a:bodyPr>
          <a:lstStyle/>
          <a:p>
            <a:pPr algn="ctr" defTabSz="914400"/>
            <a:r>
              <a:rPr lang="en-US" sz="2800" dirty="0" err="1"/>
              <a:t>Interacties</a:t>
            </a:r>
            <a:r>
              <a:rPr lang="en-US" sz="2800" dirty="0"/>
              <a:t> </a:t>
            </a:r>
            <a:r>
              <a:rPr lang="en-US" sz="2800" dirty="0" err="1"/>
              <a:t>kunnen</a:t>
            </a:r>
            <a:r>
              <a:rPr lang="en-US" sz="2800" dirty="0"/>
              <a:t> de </a:t>
            </a:r>
            <a:r>
              <a:rPr lang="en-US" sz="2800" dirty="0" err="1"/>
              <a:t>balans</a:t>
            </a:r>
            <a:r>
              <a:rPr lang="en-US" sz="2800" dirty="0"/>
              <a:t> </a:t>
            </a:r>
            <a:r>
              <a:rPr lang="en-US" sz="2800" dirty="0" err="1"/>
              <a:t>verstoren</a:t>
            </a:r>
            <a:endParaRPr lang="en-US" sz="2800" dirty="0"/>
          </a:p>
        </p:txBody>
      </p:sp>
      <p:pic>
        <p:nvPicPr>
          <p:cNvPr id="4" name="Afbeelding 3">
            <a:extLst>
              <a:ext uri="{FF2B5EF4-FFF2-40B4-BE49-F238E27FC236}">
                <a16:creationId xmlns:a16="http://schemas.microsoft.com/office/drawing/2014/main" id="{C2E1E296-1576-E44B-AEEF-8EFF49C84BD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081" r="3" b="142"/>
          <a:stretch/>
        </p:blipFill>
        <p:spPr>
          <a:xfrm>
            <a:off x="480060" y="640080"/>
            <a:ext cx="8183880" cy="4836795"/>
          </a:xfrm>
          <a:prstGeom prst="rect">
            <a:avLst/>
          </a:prstGeom>
          <a:ln w="19050">
            <a:solidFill>
              <a:schemeClr val="tx1"/>
            </a:solidFill>
            <a:miter lim="800000"/>
          </a:ln>
        </p:spPr>
      </p:pic>
    </p:spTree>
    <p:extLst>
      <p:ext uri="{BB962C8B-B14F-4D97-AF65-F5344CB8AC3E}">
        <p14:creationId xmlns:p14="http://schemas.microsoft.com/office/powerpoint/2010/main" val="1324239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F05ACD0-FF4A-4F8F-B5C5-6A4EBD0D1B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C9AFA28-B5ED-4346-9AF7-68A157F16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4350" y="685800"/>
            <a:ext cx="81153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4" name="Titel 3">
            <a:extLst>
              <a:ext uri="{FF2B5EF4-FFF2-40B4-BE49-F238E27FC236}">
                <a16:creationId xmlns:a16="http://schemas.microsoft.com/office/drawing/2014/main" id="{BB083512-4593-0E4A-BEAC-906D31C0ED2B}"/>
              </a:ext>
            </a:extLst>
          </p:cNvPr>
          <p:cNvSpPr>
            <a:spLocks noGrp="1"/>
          </p:cNvSpPr>
          <p:nvPr>
            <p:ph type="title"/>
          </p:nvPr>
        </p:nvSpPr>
        <p:spPr>
          <a:xfrm>
            <a:off x="1104456" y="1380564"/>
            <a:ext cx="3421026" cy="2346229"/>
          </a:xfrm>
        </p:spPr>
        <p:txBody>
          <a:bodyPr vert="horz" lIns="91440" tIns="45720" rIns="91440" bIns="45720" rtlCol="0" anchor="b">
            <a:normAutofit/>
          </a:bodyPr>
          <a:lstStyle/>
          <a:p>
            <a:pPr algn="ctr" defTabSz="914400"/>
            <a:r>
              <a:rPr lang="en-US" sz="2800" kern="1200">
                <a:solidFill>
                  <a:srgbClr val="595959"/>
                </a:solidFill>
                <a:latin typeface="+mj-lt"/>
                <a:ea typeface="+mj-ea"/>
                <a:cs typeface="+mj-cs"/>
              </a:rPr>
              <a:t>En</a:t>
            </a:r>
            <a:r>
              <a:rPr lang="en-US" sz="2800" kern="1200" dirty="0">
                <a:solidFill>
                  <a:srgbClr val="595959"/>
                </a:solidFill>
                <a:latin typeface="+mj-lt"/>
                <a:ea typeface="+mj-ea"/>
                <a:cs typeface="+mj-cs"/>
              </a:rPr>
              <a:t> </a:t>
            </a:r>
            <a:r>
              <a:rPr lang="en-US" sz="2800" kern="1200">
                <a:solidFill>
                  <a:srgbClr val="595959"/>
                </a:solidFill>
                <a:latin typeface="+mj-lt"/>
                <a:ea typeface="+mj-ea"/>
                <a:cs typeface="+mj-cs"/>
              </a:rPr>
              <a:t>kunnen</a:t>
            </a:r>
            <a:r>
              <a:rPr lang="en-US" sz="2800" kern="1200" dirty="0">
                <a:solidFill>
                  <a:srgbClr val="595959"/>
                </a:solidFill>
                <a:latin typeface="+mj-lt"/>
                <a:ea typeface="+mj-ea"/>
                <a:cs typeface="+mj-cs"/>
              </a:rPr>
              <a:t> de </a:t>
            </a:r>
            <a:r>
              <a:rPr lang="en-US" sz="2800" kern="1200">
                <a:solidFill>
                  <a:srgbClr val="595959"/>
                </a:solidFill>
                <a:latin typeface="+mj-lt"/>
                <a:ea typeface="+mj-ea"/>
                <a:cs typeface="+mj-cs"/>
              </a:rPr>
              <a:t>balans</a:t>
            </a:r>
            <a:r>
              <a:rPr lang="en-US" sz="2800" kern="1200" dirty="0">
                <a:solidFill>
                  <a:srgbClr val="595959"/>
                </a:solidFill>
                <a:latin typeface="+mj-lt"/>
                <a:ea typeface="+mj-ea"/>
                <a:cs typeface="+mj-cs"/>
              </a:rPr>
              <a:t> </a:t>
            </a:r>
            <a:r>
              <a:rPr lang="en-US" sz="2800" kern="1200">
                <a:solidFill>
                  <a:srgbClr val="595959"/>
                </a:solidFill>
                <a:latin typeface="+mj-lt"/>
                <a:ea typeface="+mj-ea"/>
                <a:cs typeface="+mj-cs"/>
              </a:rPr>
              <a:t>weer</a:t>
            </a:r>
            <a:r>
              <a:rPr lang="en-US" sz="2800" kern="1200" dirty="0">
                <a:solidFill>
                  <a:srgbClr val="595959"/>
                </a:solidFill>
                <a:latin typeface="+mj-lt"/>
                <a:ea typeface="+mj-ea"/>
                <a:cs typeface="+mj-cs"/>
              </a:rPr>
              <a:t> </a:t>
            </a:r>
            <a:r>
              <a:rPr lang="en-US" sz="2800" kern="1200">
                <a:solidFill>
                  <a:srgbClr val="595959"/>
                </a:solidFill>
                <a:latin typeface="+mj-lt"/>
                <a:ea typeface="+mj-ea"/>
                <a:cs typeface="+mj-cs"/>
              </a:rPr>
              <a:t>herstellen</a:t>
            </a:r>
            <a:endParaRPr lang="en-US" sz="2800" kern="1200" dirty="0">
              <a:solidFill>
                <a:srgbClr val="595959"/>
              </a:solidFill>
              <a:latin typeface="+mj-lt"/>
              <a:ea typeface="+mj-ea"/>
              <a:cs typeface="+mj-cs"/>
            </a:endParaRPr>
          </a:p>
        </p:txBody>
      </p:sp>
      <p:pic>
        <p:nvPicPr>
          <p:cNvPr id="2" name="Picture 1">
            <a:extLst>
              <a:ext uri="{FF2B5EF4-FFF2-40B4-BE49-F238E27FC236}">
                <a16:creationId xmlns:a16="http://schemas.microsoft.com/office/drawing/2014/main" id="{DEB032AB-E81C-B871-E5BE-B40B990A03B8}"/>
              </a:ext>
            </a:extLst>
          </p:cNvPr>
          <p:cNvPicPr>
            <a:picLocks noChangeAspect="1"/>
          </p:cNvPicPr>
          <p:nvPr/>
        </p:nvPicPr>
        <p:blipFill>
          <a:blip r:embed="rId2"/>
          <a:stretch>
            <a:fillRect/>
          </a:stretch>
        </p:blipFill>
        <p:spPr>
          <a:xfrm>
            <a:off x="5108201" y="1922089"/>
            <a:ext cx="3013822" cy="3013822"/>
          </a:xfrm>
          <a:prstGeom prst="rect">
            <a:avLst/>
          </a:prstGeom>
        </p:spPr>
      </p:pic>
    </p:spTree>
    <p:extLst>
      <p:ext uri="{BB962C8B-B14F-4D97-AF65-F5344CB8AC3E}">
        <p14:creationId xmlns:p14="http://schemas.microsoft.com/office/powerpoint/2010/main" val="394214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36F0FE-A626-80C2-DF6D-B3616D944ACE}"/>
              </a:ext>
            </a:extLst>
          </p:cNvPr>
          <p:cNvSpPr>
            <a:spLocks noGrp="1"/>
          </p:cNvSpPr>
          <p:nvPr>
            <p:ph type="title"/>
          </p:nvPr>
        </p:nvSpPr>
        <p:spPr>
          <a:xfrm>
            <a:off x="479161" y="639193"/>
            <a:ext cx="2678858" cy="3573516"/>
          </a:xfrm>
        </p:spPr>
        <p:txBody>
          <a:bodyPr vert="horz" lIns="91440" tIns="45720" rIns="91440" bIns="45720" rtlCol="0" anchor="b">
            <a:normAutofit/>
          </a:bodyPr>
          <a:lstStyle/>
          <a:p>
            <a:pPr defTabSz="914400"/>
            <a:r>
              <a:rPr lang="en-US" sz="4400" kern="1200">
                <a:solidFill>
                  <a:schemeClr val="tx1"/>
                </a:solidFill>
                <a:latin typeface="+mj-lt"/>
                <a:ea typeface="+mj-ea"/>
                <a:cs typeface="+mj-cs"/>
              </a:rPr>
              <a:t>Interacties gaan twee kanten op</a:t>
            </a:r>
          </a:p>
        </p:txBody>
      </p:sp>
      <p:sp>
        <p:nvSpPr>
          <p:cNvPr id="1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4409267"/>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8C7D1B40-FC8E-83E9-3A62-2C6E70CF1B64}"/>
              </a:ext>
            </a:extLst>
          </p:cNvPr>
          <p:cNvPicPr>
            <a:picLocks noGrp="1" noChangeAspect="1"/>
          </p:cNvPicPr>
          <p:nvPr>
            <p:ph idx="1"/>
          </p:nvPr>
        </p:nvPicPr>
        <p:blipFill rotWithShape="1">
          <a:blip r:embed="rId2"/>
          <a:srcRect l="15978" r="15264"/>
          <a:stretch/>
        </p:blipFill>
        <p:spPr>
          <a:xfrm>
            <a:off x="3490722" y="993876"/>
            <a:ext cx="5410962" cy="4842815"/>
          </a:xfrm>
          <a:prstGeom prst="rect">
            <a:avLst/>
          </a:prstGeom>
        </p:spPr>
      </p:pic>
    </p:spTree>
    <p:extLst>
      <p:ext uri="{BB962C8B-B14F-4D97-AF65-F5344CB8AC3E}">
        <p14:creationId xmlns:p14="http://schemas.microsoft.com/office/powerpoint/2010/main" val="2170111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67753" y="640080"/>
            <a:ext cx="2800511" cy="3566160"/>
          </a:xfrm>
        </p:spPr>
        <p:txBody>
          <a:bodyPr vert="horz" lIns="91440" tIns="45720" rIns="91440" bIns="45720" rtlCol="0" anchor="b">
            <a:normAutofit/>
          </a:bodyPr>
          <a:lstStyle/>
          <a:p>
            <a:pPr defTabSz="914400"/>
            <a:r>
              <a:rPr lang="en-US" sz="4700"/>
              <a:t>betekenis</a:t>
            </a:r>
          </a:p>
        </p:txBody>
      </p:sp>
      <p:sp>
        <p:nvSpPr>
          <p:cNvPr id="5129"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7753" y="4409267"/>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De bronafbeelding bekijken"/>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17992" r="14492"/>
          <a:stretch/>
        </p:blipFill>
        <p:spPr bwMode="auto">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01087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ustomProperties xmlns="http://www.documentaal.nl/Custom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4BE62A3974169479604FE715D3F7BBA" ma:contentTypeVersion="17" ma:contentTypeDescription="Een nieuw document maken." ma:contentTypeScope="" ma:versionID="509860bc1adb296ee2198f57e3cf2ae4">
  <xsd:schema xmlns:xsd="http://www.w3.org/2001/XMLSchema" xmlns:xs="http://www.w3.org/2001/XMLSchema" xmlns:p="http://schemas.microsoft.com/office/2006/metadata/properties" xmlns:ns2="1db2319e-c98b-45d6-b73f-bd90c681bf87" xmlns:ns3="e1a9fedd-f4b5-4d73-bfcc-42cbd563f03b" targetNamespace="http://schemas.microsoft.com/office/2006/metadata/properties" ma:root="true" ma:fieldsID="fbeae69001c771999aa163d8ee4e3ed2" ns2:_="" ns3:_="">
    <xsd:import namespace="1db2319e-c98b-45d6-b73f-bd90c681bf87"/>
    <xsd:import namespace="e1a9fedd-f4b5-4d73-bfcc-42cbd563f03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b2319e-c98b-45d6-b73f-bd90c681bf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84983d47-746f-4ea4-9416-e078720301e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a9fedd-f4b5-4d73-bfcc-42cbd563f03b"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aa336e3b-6418-4302-beac-682a4c6a0526}" ma:internalName="TaxCatchAll" ma:showField="CatchAllData" ma:web="e1a9fedd-f4b5-4d73-bfcc-42cbd563f0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5AB83C-635E-4910-A038-61E8DE8F121B}">
  <ds:schemaRefs>
    <ds:schemaRef ds:uri="http://www.documentaal.nl/CustomProperties"/>
  </ds:schemaRefs>
</ds:datastoreItem>
</file>

<file path=customXml/itemProps2.xml><?xml version="1.0" encoding="utf-8"?>
<ds:datastoreItem xmlns:ds="http://schemas.openxmlformats.org/officeDocument/2006/customXml" ds:itemID="{A86E14AD-D312-4F53-8F02-3C61AF44A215}">
  <ds:schemaRefs>
    <ds:schemaRef ds:uri="http://schemas.microsoft.com/sharepoint/v3/contenttype/forms"/>
  </ds:schemaRefs>
</ds:datastoreItem>
</file>

<file path=customXml/itemProps3.xml><?xml version="1.0" encoding="utf-8"?>
<ds:datastoreItem xmlns:ds="http://schemas.openxmlformats.org/officeDocument/2006/customXml" ds:itemID="{38DEBDE1-FFB2-4CCD-BCC4-F21292D258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b2319e-c98b-45d6-b73f-bd90c681bf87"/>
    <ds:schemaRef ds:uri="e1a9fedd-f4b5-4d73-bfcc-42cbd563f0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263</TotalTime>
  <Words>799</Words>
  <Application>Microsoft Office PowerPoint</Application>
  <PresentationFormat>Diavoorstelling (4:3)</PresentationFormat>
  <Paragraphs>155</Paragraphs>
  <Slides>36</Slides>
  <Notes>0</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36</vt:i4>
      </vt:variant>
    </vt:vector>
  </HeadingPairs>
  <TitlesOfParts>
    <vt:vector size="44" baseType="lpstr">
      <vt:lpstr>ＭＳ Ｐゴシック</vt:lpstr>
      <vt:lpstr>Arial</vt:lpstr>
      <vt:lpstr>Calibri</vt:lpstr>
      <vt:lpstr>Calibri Light</vt:lpstr>
      <vt:lpstr>Rockwell</vt:lpstr>
      <vt:lpstr>Segoe UI</vt:lpstr>
      <vt:lpstr>Wingdings</vt:lpstr>
      <vt:lpstr>Kantoorthema</vt:lpstr>
      <vt:lpstr>De netwerk-intake  </vt:lpstr>
      <vt:lpstr>Problemen begrijpen volgens het lineaire medisch model</vt:lpstr>
      <vt:lpstr>PowerPoint-presentatie</vt:lpstr>
      <vt:lpstr>Veel menselijke eigenschappen zijn dimensioneel verdeeld, context afhankelijk, dynamisch en subjectief  </vt:lpstr>
      <vt:lpstr>Ontregeling als complex, adaptief fenomeen</vt:lpstr>
      <vt:lpstr>Interacties kunnen de balans verstoren</vt:lpstr>
      <vt:lpstr>En kunnen de balans weer herstellen</vt:lpstr>
      <vt:lpstr>Interacties gaan twee kanten op</vt:lpstr>
      <vt:lpstr>betekenis</vt:lpstr>
      <vt:lpstr>Van generatie op generatie overgedragen</vt:lpstr>
      <vt:lpstr>Van lineair naar complexiteit &amp; netwerken </vt:lpstr>
      <vt:lpstr>Uri Bronfenbrenner (1965)</vt:lpstr>
      <vt:lpstr> Machteld Huber (2015) Positieve gezondheid</vt:lpstr>
      <vt:lpstr>PowerPoint-presentatie</vt:lpstr>
      <vt:lpstr>PowerPoint-presentatie</vt:lpstr>
      <vt:lpstr>Gelijkwaardigheid geeft waardespanning: fight, flight, freeze</vt:lpstr>
      <vt:lpstr>Omgaan met waardespanning</vt:lpstr>
      <vt:lpstr>Boundary objects</vt:lpstr>
      <vt:lpstr>PowerPoint-presentatie</vt:lpstr>
      <vt:lpstr>Boundary objects op micro niveau De netwerkintake</vt:lpstr>
      <vt:lpstr>Stap 1; inventarisatie (vertel uw verhaal, wat is u overkomen, waar staat u nu?)</vt:lpstr>
      <vt:lpstr>Stap 2; scoren (wie/wat helpt u, geeft u kracht/moed/energie? Wie/wat hindert u/belemmert u/zit u in de weg?)</vt:lpstr>
      <vt:lpstr>Stap 3; relaties en vergeten bronnen (als u dit zo ziet, missen er dan nog bollen? Is er nog een relatie tussen de verschillende bronnen?)</vt:lpstr>
      <vt:lpstr>Stap 4; prioriteren (wat is het meest urgent?)</vt:lpstr>
      <vt:lpstr>Persoonlijke doelen bepalen van – naar = naar +</vt:lpstr>
      <vt:lpstr>Stap 5; verandering (waar heeft u zelf invloed op/wat kunt u zelf doen? Waar kunnen anderen u bij helpen? Wat kunnen professionals toevoegen? </vt:lpstr>
      <vt:lpstr>Stap 6; actielijst maken (wie doet wat?)</vt:lpstr>
      <vt:lpstr>Stap 7; evaluatie</vt:lpstr>
      <vt:lpstr>Essentie kwalitatief onderzoek</vt:lpstr>
      <vt:lpstr>Lopend onderzoek</vt:lpstr>
      <vt:lpstr>Oefening baart kunst</vt:lpstr>
      <vt:lpstr>Digibord of tekening?</vt:lpstr>
      <vt:lpstr>Boundary objects op meso niveau: Netwerkzorg</vt:lpstr>
      <vt:lpstr>PowerPoint-presentatie</vt:lpstr>
      <vt:lpstr>PowerPoint-presentatie</vt:lpstr>
      <vt:lpstr>Meer weten?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netwerk-intake</dc:title>
  <dc:creator>Kiki Groenhout</dc:creator>
  <cp:lastModifiedBy>Alida Dorenbosch</cp:lastModifiedBy>
  <cp:revision>35</cp:revision>
  <dcterms:created xsi:type="dcterms:W3CDTF">2020-12-29T12:35:27Z</dcterms:created>
  <dcterms:modified xsi:type="dcterms:W3CDTF">2024-08-06T14:00:42Z</dcterms:modified>
</cp:coreProperties>
</file>