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1" r:id="rId5"/>
  </p:sldMasterIdLst>
  <p:notesMasterIdLst>
    <p:notesMasterId r:id="rId18"/>
  </p:notesMasterIdLst>
  <p:handoutMasterIdLst>
    <p:handoutMasterId r:id="rId19"/>
  </p:handoutMasterIdLst>
  <p:sldIdLst>
    <p:sldId id="314" r:id="rId6"/>
    <p:sldId id="303" r:id="rId7"/>
    <p:sldId id="307" r:id="rId8"/>
    <p:sldId id="309" r:id="rId9"/>
    <p:sldId id="260" r:id="rId10"/>
    <p:sldId id="258" r:id="rId11"/>
    <p:sldId id="259" r:id="rId12"/>
    <p:sldId id="261" r:id="rId13"/>
    <p:sldId id="262" r:id="rId14"/>
    <p:sldId id="308" r:id="rId15"/>
    <p:sldId id="310" r:id="rId16"/>
    <p:sldId id="311" r:id="rId17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959"/>
    <a:srgbClr val="313650"/>
    <a:srgbClr val="303650"/>
    <a:srgbClr val="7F6CA1"/>
    <a:srgbClr val="B093C6"/>
    <a:srgbClr val="6DC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5" autoAdjust="0"/>
    <p:restoredTop sz="94291" autoAdjust="0"/>
  </p:normalViewPr>
  <p:slideViewPr>
    <p:cSldViewPr snapToGrid="0" showGuides="1">
      <p:cViewPr varScale="1">
        <p:scale>
          <a:sx n="63" d="100"/>
          <a:sy n="63" d="100"/>
        </p:scale>
        <p:origin x="648" y="56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 rtlCol="0"/>
        <a:lstStyle/>
        <a:p>
          <a:pPr rtl="0"/>
          <a:r>
            <a:rPr lang="nl-NL" noProof="0" dirty="0">
              <a:solidFill>
                <a:schemeClr val="accent4"/>
              </a:solidFill>
            </a:rPr>
            <a:t>1970-1980</a:t>
          </a: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nl-NL" noProof="0" dirty="0"/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nl-NL" noProof="0" dirty="0"/>
        </a:p>
      </dgm:t>
    </dgm:pt>
    <dgm:pt modelId="{D07AD3FD-84FF-467E-9693-752776549C61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nl-NL" noProof="0" dirty="0">
              <a:solidFill>
                <a:schemeClr val="accent4"/>
              </a:solidFill>
            </a:rPr>
            <a:t>1980-1990</a:t>
          </a:r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nl-NL" noProof="0" dirty="0"/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nl-NL" noProof="0" dirty="0"/>
        </a:p>
      </dgm:t>
    </dgm:pt>
    <dgm:pt modelId="{5D70EFF5-8B31-4A1F-AE44-51E4CF0013EB}">
      <dgm:prSet phldrT="[Text]"/>
      <dgm:spPr/>
      <dgm:t>
        <a:bodyPr rtlCol="0"/>
        <a:lstStyle/>
        <a:p>
          <a:pPr rtl="0"/>
          <a:endParaRPr lang="nl-NL" noProof="0" dirty="0"/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nl-NL" noProof="0" dirty="0"/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nl-NL" noProof="0" dirty="0"/>
        </a:p>
      </dgm:t>
    </dgm:pt>
    <dgm:pt modelId="{D71FC021-6A65-44D1-95B9-0E6C89079866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 rtlCol="0"/>
        <a:lstStyle/>
        <a:p>
          <a:pPr rtl="0"/>
          <a:r>
            <a:rPr lang="nl-NL" noProof="0" dirty="0">
              <a:solidFill>
                <a:schemeClr val="accent4"/>
              </a:solidFill>
            </a:rPr>
            <a:t>1990-2000</a:t>
          </a: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nl-NL" noProof="0" dirty="0"/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nl-NL" noProof="0" dirty="0"/>
        </a:p>
      </dgm:t>
    </dgm:pt>
    <dgm:pt modelId="{4A6BB192-9983-4F48-BBC5-6E384EED7EC5}">
      <dgm:prSet phldrT="[Text]"/>
      <dgm:spPr/>
      <dgm:t>
        <a:bodyPr rtlCol="0"/>
        <a:lstStyle/>
        <a:p>
          <a:pPr rtl="0"/>
          <a:r>
            <a:rPr lang="nl-NL" noProof="0" dirty="0">
              <a:solidFill>
                <a:schemeClr val="accent4"/>
              </a:solidFill>
            </a:rPr>
            <a:t>Hernia en protrusie</a:t>
          </a:r>
        </a:p>
        <a:p>
          <a:pPr rtl="0"/>
          <a:r>
            <a:rPr lang="nl-NL" noProof="0" dirty="0" err="1">
              <a:solidFill>
                <a:schemeClr val="accent4"/>
              </a:solidFill>
            </a:rPr>
            <a:t>Lordotiserende</a:t>
          </a:r>
          <a:r>
            <a:rPr lang="nl-NL" noProof="0" dirty="0">
              <a:solidFill>
                <a:schemeClr val="accent4"/>
              </a:solidFill>
            </a:rPr>
            <a:t> oefeningen</a:t>
          </a:r>
        </a:p>
        <a:p>
          <a:pPr rtl="0"/>
          <a:r>
            <a:rPr lang="nl-NL" noProof="0" dirty="0">
              <a:solidFill>
                <a:schemeClr val="accent4"/>
              </a:solidFill>
            </a:rPr>
            <a:t>Lokale aanpak</a:t>
          </a:r>
        </a:p>
        <a:p>
          <a:pPr rtl="0"/>
          <a:r>
            <a:rPr lang="nl-NL" noProof="0" dirty="0" err="1">
              <a:solidFill>
                <a:schemeClr val="accent4"/>
              </a:solidFill>
            </a:rPr>
            <a:t>Graded</a:t>
          </a:r>
          <a:r>
            <a:rPr lang="nl-NL" noProof="0" dirty="0">
              <a:solidFill>
                <a:schemeClr val="accent4"/>
              </a:solidFill>
            </a:rPr>
            <a:t> </a:t>
          </a:r>
          <a:r>
            <a:rPr lang="nl-NL" noProof="0" dirty="0" err="1">
              <a:solidFill>
                <a:schemeClr val="accent4"/>
              </a:solidFill>
            </a:rPr>
            <a:t>activity</a:t>
          </a:r>
          <a:endParaRPr lang="nl-NL" noProof="0" dirty="0">
            <a:solidFill>
              <a:schemeClr val="accent4"/>
            </a:solidFill>
          </a:endParaRPr>
        </a:p>
        <a:p>
          <a:pPr rtl="0"/>
          <a:r>
            <a:rPr lang="nl-NL" noProof="0" dirty="0" err="1">
              <a:solidFill>
                <a:schemeClr val="accent4"/>
              </a:solidFill>
            </a:rPr>
            <a:t>Graded</a:t>
          </a:r>
          <a:r>
            <a:rPr lang="nl-NL" noProof="0" dirty="0">
              <a:solidFill>
                <a:schemeClr val="accent4"/>
              </a:solidFill>
            </a:rPr>
            <a:t> exposure </a:t>
          </a:r>
        </a:p>
        <a:p>
          <a:pPr rtl="0"/>
          <a:r>
            <a:rPr lang="nl-NL" noProof="0" dirty="0">
              <a:solidFill>
                <a:schemeClr val="accent4"/>
              </a:solidFill>
            </a:rPr>
            <a:t>Segmentale aanpak</a:t>
          </a:r>
        </a:p>
        <a:p>
          <a:pPr rtl="0"/>
          <a:r>
            <a:rPr lang="nl-NL" noProof="0" dirty="0">
              <a:solidFill>
                <a:schemeClr val="accent4"/>
              </a:solidFill>
            </a:rPr>
            <a:t>Bindweefselmassage</a:t>
          </a:r>
        </a:p>
        <a:p>
          <a:pPr rtl="0"/>
          <a:r>
            <a:rPr lang="nl-NL" noProof="0" dirty="0">
              <a:solidFill>
                <a:schemeClr val="accent4"/>
              </a:solidFill>
            </a:rPr>
            <a:t>Hands on aanpak</a:t>
          </a:r>
        </a:p>
        <a:p>
          <a:pPr rtl="0"/>
          <a:r>
            <a:rPr lang="nl-NL" noProof="0" dirty="0">
              <a:solidFill>
                <a:schemeClr val="accent4"/>
              </a:solidFill>
            </a:rPr>
            <a:t>Manuele therapie</a:t>
          </a:r>
        </a:p>
      </dgm:t>
    </dgm:pt>
    <dgm:pt modelId="{230A6E4A-6CED-4DC0-AEFE-6859FE07B658}" type="parTrans" cxnId="{E3115EEA-DE9C-4F06-B8B3-BEB263D5F2B1}">
      <dgm:prSet/>
      <dgm:spPr/>
      <dgm:t>
        <a:bodyPr rtlCol="0"/>
        <a:lstStyle/>
        <a:p>
          <a:pPr rtl="0"/>
          <a:endParaRPr lang="nl-NL" noProof="0" dirty="0"/>
        </a:p>
      </dgm:t>
    </dgm:pt>
    <dgm:pt modelId="{0B568EC2-5D2A-4B00-8047-B7832F245B44}" type="sibTrans" cxnId="{E3115EEA-DE9C-4F06-B8B3-BEB263D5F2B1}">
      <dgm:prSet/>
      <dgm:spPr/>
      <dgm:t>
        <a:bodyPr rtlCol="0"/>
        <a:lstStyle/>
        <a:p>
          <a:pPr rtl="0"/>
          <a:endParaRPr lang="nl-NL" noProof="0" dirty="0"/>
        </a:p>
      </dgm:t>
    </dgm:pt>
    <dgm:pt modelId="{5EDA317F-AB2E-47DE-BA46-16FA60C3C561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 rtlCol="0"/>
        <a:lstStyle/>
        <a:p>
          <a:pPr rtl="0"/>
          <a:r>
            <a:rPr lang="nl-NL" noProof="0" dirty="0">
              <a:solidFill>
                <a:schemeClr val="accent4"/>
              </a:solidFill>
            </a:rPr>
            <a:t>2000-2010</a:t>
          </a:r>
        </a:p>
      </dgm:t>
    </dgm:pt>
    <dgm:pt modelId="{775EBB35-E8CF-4A14-B0A8-45A53D65E711}" type="parTrans" cxnId="{7B8F902E-4BA3-41AA-9991-54805A6B93DE}">
      <dgm:prSet/>
      <dgm:spPr/>
      <dgm:t>
        <a:bodyPr rtlCol="0"/>
        <a:lstStyle/>
        <a:p>
          <a:pPr rtl="0"/>
          <a:endParaRPr lang="nl-NL" noProof="0" dirty="0"/>
        </a:p>
      </dgm:t>
    </dgm:pt>
    <dgm:pt modelId="{A75B061E-69EA-487C-8330-1430DA0F139D}" type="sibTrans" cxnId="{7B8F902E-4BA3-41AA-9991-54805A6B93DE}">
      <dgm:prSet/>
      <dgm:spPr/>
      <dgm:t>
        <a:bodyPr rtlCol="0"/>
        <a:lstStyle/>
        <a:p>
          <a:pPr rtl="0"/>
          <a:endParaRPr lang="nl-NL" noProof="0" dirty="0"/>
        </a:p>
      </dgm:t>
    </dgm:pt>
    <dgm:pt modelId="{F757DBC8-3670-4122-937A-47DB91C0F3FE}">
      <dgm:prSet phldrT="[Text]"/>
      <dgm:spPr/>
      <dgm:t>
        <a:bodyPr rtlCol="0"/>
        <a:lstStyle/>
        <a:p>
          <a:pPr rtl="0"/>
          <a:r>
            <a:rPr lang="nl-NL" b="0" i="0" u="none" noProof="0" dirty="0"/>
            <a:t>Triage diagnostiek</a:t>
          </a:r>
        </a:p>
        <a:p>
          <a:pPr rtl="0"/>
          <a:r>
            <a:rPr lang="nl-NL" b="0" i="0" u="none" noProof="0" dirty="0"/>
            <a:t>Gele vlaggen</a:t>
          </a:r>
        </a:p>
        <a:p>
          <a:pPr rtl="0"/>
          <a:r>
            <a:rPr lang="nl-NL" b="0" i="0" u="none" noProof="0" dirty="0"/>
            <a:t>Richtlijnen</a:t>
          </a:r>
        </a:p>
        <a:p>
          <a:pPr rtl="0"/>
          <a:r>
            <a:rPr lang="nl-NL" b="0" i="0" u="none" noProof="0" dirty="0"/>
            <a:t>Natuurlijk/afwijkend beloop</a:t>
          </a:r>
        </a:p>
        <a:p>
          <a:pPr rtl="0"/>
          <a:r>
            <a:rPr lang="nl-NL" b="0" i="0" u="none" strike="noStrike" noProof="0" dirty="0"/>
            <a:t>Fysiotherapie </a:t>
          </a:r>
        </a:p>
        <a:p>
          <a:pPr rtl="0"/>
          <a:r>
            <a:rPr lang="nl-NL" b="0" i="0" u="none" strike="noStrike" noProof="0" dirty="0"/>
            <a:t>Communicatie </a:t>
          </a:r>
        </a:p>
        <a:p>
          <a:pPr rtl="0"/>
          <a:r>
            <a:rPr lang="nl-NL" b="0" i="0" u="none" strike="sngStrike" noProof="0" dirty="0"/>
            <a:t>Massage </a:t>
          </a:r>
          <a:r>
            <a:rPr lang="nl-NL" b="0" i="0" u="none" strike="sngStrike" noProof="0" dirty="0" err="1"/>
            <a:t>not</a:t>
          </a:r>
          <a:r>
            <a:rPr lang="nl-NL" b="0" i="0" u="none" strike="sngStrike" noProof="0" dirty="0"/>
            <a:t> </a:t>
          </a:r>
          <a:r>
            <a:rPr lang="nl-NL" b="0" i="0" u="none" strike="sngStrike" noProof="0" dirty="0" err="1"/>
            <a:t>done</a:t>
          </a:r>
          <a:endParaRPr lang="nl-NL" b="0" i="0" u="none" strike="sngStrike" noProof="0" dirty="0"/>
        </a:p>
        <a:p>
          <a:pPr rtl="0"/>
          <a:r>
            <a:rPr lang="nl-NL" b="0" i="0" u="none" strike="noStrike" noProof="0" dirty="0"/>
            <a:t>Hands off aanpak</a:t>
          </a:r>
          <a:endParaRPr lang="nl-NL" strike="noStrike" noProof="0" dirty="0"/>
        </a:p>
      </dgm:t>
    </dgm:pt>
    <dgm:pt modelId="{8F483F27-8D97-48E5-9210-1B448F1CE277}" type="parTrans" cxnId="{8A3D4B73-3658-4A4C-9DFE-F59E22A79482}">
      <dgm:prSet/>
      <dgm:spPr/>
      <dgm:t>
        <a:bodyPr rtlCol="0"/>
        <a:lstStyle/>
        <a:p>
          <a:pPr rtl="0"/>
          <a:endParaRPr lang="nl-NL" noProof="0" dirty="0"/>
        </a:p>
      </dgm:t>
    </dgm:pt>
    <dgm:pt modelId="{A46A41DD-2CA4-4800-8F85-546ABB24ED07}" type="sibTrans" cxnId="{8A3D4B73-3658-4A4C-9DFE-F59E22A79482}">
      <dgm:prSet/>
      <dgm:spPr/>
      <dgm:t>
        <a:bodyPr rtlCol="0"/>
        <a:lstStyle/>
        <a:p>
          <a:pPr rtl="0"/>
          <a:endParaRPr lang="nl-NL" noProof="0" dirty="0"/>
        </a:p>
      </dgm:t>
    </dgm:pt>
    <dgm:pt modelId="{7B2FF309-5120-45E2-ACC8-F8FAA9DBDA55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 rtlCol="0"/>
        <a:lstStyle/>
        <a:p>
          <a:pPr rtl="0"/>
          <a:r>
            <a:rPr lang="nl-NL" noProof="0" dirty="0"/>
            <a:t>2010-heden</a:t>
          </a:r>
        </a:p>
      </dgm:t>
    </dgm:pt>
    <dgm:pt modelId="{2CF5AF8A-5687-489A-9838-EDDBB760D421}" type="parTrans" cxnId="{D35DB9DA-961B-46CD-BB14-44CD766D8CB7}">
      <dgm:prSet/>
      <dgm:spPr/>
      <dgm:t>
        <a:bodyPr rtlCol="0"/>
        <a:lstStyle/>
        <a:p>
          <a:pPr rtl="0"/>
          <a:endParaRPr lang="nl-NL" noProof="0" dirty="0"/>
        </a:p>
      </dgm:t>
    </dgm:pt>
    <dgm:pt modelId="{D5CAA101-B828-45D7-965B-F77CD6FBA109}" type="sibTrans" cxnId="{D35DB9DA-961B-46CD-BB14-44CD766D8CB7}">
      <dgm:prSet/>
      <dgm:spPr/>
      <dgm:t>
        <a:bodyPr rtlCol="0"/>
        <a:lstStyle/>
        <a:p>
          <a:pPr rtl="0"/>
          <a:endParaRPr lang="nl-NL" noProof="0" dirty="0"/>
        </a:p>
      </dgm:t>
    </dgm:pt>
    <dgm:pt modelId="{EE155DB2-6788-4019-961C-F8B89C275CE8}">
      <dgm:prSet phldrT="[Text]"/>
      <dgm:spPr/>
      <dgm:t>
        <a:bodyPr rtlCol="0"/>
        <a:lstStyle/>
        <a:p>
          <a:pPr rtl="0"/>
          <a:r>
            <a:rPr lang="nl-NL" b="0" i="0" u="none" noProof="0" dirty="0">
              <a:solidFill>
                <a:schemeClr val="accent4"/>
              </a:solidFill>
            </a:rPr>
            <a:t>Motor control</a:t>
          </a:r>
        </a:p>
        <a:p>
          <a:pPr rtl="0"/>
          <a:r>
            <a:rPr lang="nl-NL" noProof="0" dirty="0" err="1">
              <a:solidFill>
                <a:schemeClr val="accent4"/>
              </a:solidFill>
            </a:rPr>
            <a:t>Core-stability</a:t>
          </a:r>
          <a:endParaRPr lang="nl-NL" noProof="0" dirty="0">
            <a:solidFill>
              <a:schemeClr val="accent4"/>
            </a:solidFill>
          </a:endParaRPr>
        </a:p>
        <a:p>
          <a:pPr rtl="0"/>
          <a:r>
            <a:rPr lang="nl-NL" noProof="0" dirty="0">
              <a:solidFill>
                <a:schemeClr val="accent4"/>
              </a:solidFill>
            </a:rPr>
            <a:t>Centrale sensitisatie</a:t>
          </a:r>
        </a:p>
        <a:p>
          <a:pPr rtl="0"/>
          <a:r>
            <a:rPr lang="nl-NL" noProof="0" dirty="0" err="1">
              <a:solidFill>
                <a:schemeClr val="accent4"/>
              </a:solidFill>
            </a:rPr>
            <a:t>Pain</a:t>
          </a:r>
          <a:r>
            <a:rPr lang="nl-NL" noProof="0" dirty="0">
              <a:solidFill>
                <a:schemeClr val="accent4"/>
              </a:solidFill>
            </a:rPr>
            <a:t> </a:t>
          </a:r>
          <a:r>
            <a:rPr lang="nl-NL" noProof="0" dirty="0" err="1">
              <a:solidFill>
                <a:schemeClr val="accent4"/>
              </a:solidFill>
            </a:rPr>
            <a:t>beliefs</a:t>
          </a:r>
          <a:endParaRPr lang="nl-NL" noProof="0" dirty="0">
            <a:solidFill>
              <a:schemeClr val="accent4"/>
            </a:solidFill>
          </a:endParaRPr>
        </a:p>
        <a:p>
          <a:pPr rtl="0"/>
          <a:r>
            <a:rPr lang="nl-NL" noProof="0" dirty="0">
              <a:solidFill>
                <a:schemeClr val="accent4"/>
              </a:solidFill>
            </a:rPr>
            <a:t>Gezondheidsdeterminanten</a:t>
          </a:r>
        </a:p>
        <a:p>
          <a:pPr rtl="0"/>
          <a:r>
            <a:rPr lang="nl-NL" noProof="0" dirty="0">
              <a:solidFill>
                <a:schemeClr val="accent4"/>
              </a:solidFill>
            </a:rPr>
            <a:t>Cognitief-gedragsmatige aanpak</a:t>
          </a:r>
        </a:p>
        <a:p>
          <a:pPr rtl="0"/>
          <a:r>
            <a:rPr lang="nl-NL" noProof="0" dirty="0">
              <a:solidFill>
                <a:schemeClr val="accent4"/>
              </a:solidFill>
            </a:rPr>
            <a:t>Educatie en oefenen</a:t>
          </a:r>
        </a:p>
        <a:p>
          <a:pPr rtl="0"/>
          <a:r>
            <a:rPr lang="nl-NL" noProof="0" dirty="0">
              <a:solidFill>
                <a:schemeClr val="accent4"/>
              </a:solidFill>
            </a:rPr>
            <a:t>Multidisciplinaire aanpak</a:t>
          </a:r>
        </a:p>
      </dgm:t>
    </dgm:pt>
    <dgm:pt modelId="{8395B9D5-FF39-4045-8569-9C13F11FB1E5}" type="parTrans" cxnId="{E3D274C7-DB39-45B8-B18F-742495FE5026}">
      <dgm:prSet/>
      <dgm:spPr/>
      <dgm:t>
        <a:bodyPr rtlCol="0"/>
        <a:lstStyle/>
        <a:p>
          <a:pPr rtl="0"/>
          <a:endParaRPr lang="nl-NL" noProof="0" dirty="0"/>
        </a:p>
      </dgm:t>
    </dgm:pt>
    <dgm:pt modelId="{F94C628D-62C1-4AF5-B102-2A2AA7FD22DE}" type="sibTrans" cxnId="{E3D274C7-DB39-45B8-B18F-742495FE5026}">
      <dgm:prSet/>
      <dgm:spPr/>
      <dgm:t>
        <a:bodyPr rtlCol="0"/>
        <a:lstStyle/>
        <a:p>
          <a:pPr rtl="0"/>
          <a:endParaRPr lang="nl-NL" noProof="0" dirty="0"/>
        </a:p>
      </dgm:t>
    </dgm:pt>
    <dgm:pt modelId="{349299C9-846E-4827-813A-349CCCE20782}">
      <dgm:prSet phldrT="[Text]"/>
      <dgm:spPr/>
      <dgm:t>
        <a:bodyPr rtlCol="0"/>
        <a:lstStyle/>
        <a:p>
          <a:pPr rtl="0"/>
          <a:r>
            <a:rPr lang="nl-NL" b="0" i="0" u="none" noProof="0" dirty="0">
              <a:solidFill>
                <a:schemeClr val="accent4"/>
              </a:solidFill>
            </a:rPr>
            <a:t>Anatomische scheefstand</a:t>
          </a:r>
        </a:p>
        <a:p>
          <a:pPr rtl="0"/>
          <a:r>
            <a:rPr lang="nl-NL" b="0" i="0" u="none" noProof="0" dirty="0" err="1">
              <a:solidFill>
                <a:schemeClr val="accent4"/>
              </a:solidFill>
            </a:rPr>
            <a:t>Patho</a:t>
          </a:r>
          <a:r>
            <a:rPr lang="nl-NL" b="0" i="0" u="none" noProof="0" dirty="0">
              <a:solidFill>
                <a:schemeClr val="accent4"/>
              </a:solidFill>
            </a:rPr>
            <a:t>-anatomie</a:t>
          </a:r>
        </a:p>
        <a:p>
          <a:pPr rtl="0"/>
          <a:r>
            <a:rPr lang="nl-NL" b="0" i="0" u="none" noProof="0" dirty="0">
              <a:solidFill>
                <a:schemeClr val="accent4"/>
              </a:solidFill>
            </a:rPr>
            <a:t>Houdingscorrectie</a:t>
          </a:r>
        </a:p>
        <a:p>
          <a:pPr rtl="0"/>
          <a:r>
            <a:rPr lang="nl-NL" b="0" i="0" u="none" noProof="0" dirty="0">
              <a:solidFill>
                <a:schemeClr val="accent4"/>
              </a:solidFill>
            </a:rPr>
            <a:t>Oefentherapie</a:t>
          </a:r>
        </a:p>
        <a:p>
          <a:pPr rtl="0"/>
          <a:r>
            <a:rPr lang="nl-NL" b="0" i="0" u="none" noProof="0" dirty="0">
              <a:solidFill>
                <a:schemeClr val="accent4"/>
              </a:solidFill>
            </a:rPr>
            <a:t>Chirurgie</a:t>
          </a:r>
        </a:p>
        <a:p>
          <a:pPr rtl="0"/>
          <a:r>
            <a:rPr lang="nl-NL" b="0" i="0" u="none" noProof="0" dirty="0">
              <a:solidFill>
                <a:schemeClr val="accent4"/>
              </a:solidFill>
            </a:rPr>
            <a:t>Spit</a:t>
          </a:r>
        </a:p>
        <a:p>
          <a:pPr rtl="0"/>
          <a:r>
            <a:rPr lang="nl-NL" b="0" i="0" u="none" noProof="0" dirty="0">
              <a:solidFill>
                <a:schemeClr val="accent4"/>
              </a:solidFill>
            </a:rPr>
            <a:t>Hands on aanpak</a:t>
          </a:r>
        </a:p>
        <a:p>
          <a:pPr rtl="0"/>
          <a:r>
            <a:rPr lang="nl-NL" b="0" i="0" u="none" noProof="0" dirty="0">
              <a:solidFill>
                <a:schemeClr val="accent4"/>
              </a:solidFill>
            </a:rPr>
            <a:t>Manuele therapie</a:t>
          </a:r>
          <a:endParaRPr lang="nl-NL" noProof="0" dirty="0">
            <a:solidFill>
              <a:schemeClr val="accent4"/>
            </a:solidFill>
          </a:endParaRPr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nl-NL" noProof="0" dirty="0"/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nl-NL" noProof="0" dirty="0"/>
        </a:p>
      </dgm:t>
    </dgm:pt>
    <dgm:pt modelId="{7DA2411F-E058-417D-AD3E-88AFE36615AF}">
      <dgm:prSet phldrT="[Text]"/>
      <dgm:spPr/>
      <dgm:t>
        <a:bodyPr rtlCol="0"/>
        <a:lstStyle/>
        <a:p>
          <a:pPr rtl="0"/>
          <a:r>
            <a:rPr lang="nl-NL" b="0" i="0" u="none" noProof="0"/>
            <a:t>. </a:t>
          </a:r>
          <a:endParaRPr lang="nl-NL" noProof="0" dirty="0"/>
        </a:p>
      </dgm:t>
    </dgm:pt>
    <dgm:pt modelId="{A11C291C-293C-411F-B524-4A6021D3DA51}" type="parTrans" cxnId="{C0FACE32-5F5E-4B29-A578-F550DCE69007}">
      <dgm:prSet/>
      <dgm:spPr/>
      <dgm:t>
        <a:bodyPr/>
        <a:lstStyle/>
        <a:p>
          <a:endParaRPr lang="nl-NL"/>
        </a:p>
      </dgm:t>
    </dgm:pt>
    <dgm:pt modelId="{3A35B33A-C85D-4DB3-B5B4-91FEB395A7FC}" type="sibTrans" cxnId="{C0FACE32-5F5E-4B29-A578-F550DCE69007}">
      <dgm:prSet/>
      <dgm:spPr/>
      <dgm:t>
        <a:bodyPr/>
        <a:lstStyle/>
        <a:p>
          <a:endParaRPr lang="nl-NL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5" custLinFactNeighborX="537" custLinFactNeighborY="2602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0B65942F-B336-42B6-A72B-DA6B6B07B79B}" type="pres">
      <dgm:prSet presAssocID="{9B090D9D-470E-46E2-AABB-0368A52481AA}" presName="space" presStyleCnt="0"/>
      <dgm:spPr/>
    </dgm:pt>
    <dgm:pt modelId="{1D5539F6-8B97-4801-8139-D49EE44FFF3E}" type="pres">
      <dgm:prSet presAssocID="{5EDA317F-AB2E-47DE-BA46-16FA60C3C561}" presName="composite" presStyleCnt="0"/>
      <dgm:spPr/>
    </dgm:pt>
    <dgm:pt modelId="{2377F551-4CF6-4656-B644-60A7FC1B0F64}" type="pres">
      <dgm:prSet presAssocID="{5EDA317F-AB2E-47DE-BA46-16FA60C3C561}" presName="L" presStyleLbl="solidFgAcc1" presStyleIdx="3" presStyleCnt="5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69ED255C-64AC-4764-BC2C-7679ECCC9FE9}" type="pres">
      <dgm:prSet presAssocID="{5EDA317F-AB2E-47DE-BA46-16FA60C3C56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F1B09A6-DA7E-41D1-B8A6-E3B6E775E5C1}" type="pres">
      <dgm:prSet presAssocID="{5EDA317F-AB2E-47DE-BA46-16FA60C3C561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9DACDC6-8676-47A4-A430-164754F46172}" type="pres">
      <dgm:prSet presAssocID="{5EDA317F-AB2E-47DE-BA46-16FA60C3C561}" presName="EmptyPlaceHolder" presStyleCnt="0"/>
      <dgm:spPr/>
    </dgm:pt>
    <dgm:pt modelId="{38A6C30B-D5BF-4A1A-A273-D265DC00F2EC}" type="pres">
      <dgm:prSet presAssocID="{A75B061E-69EA-487C-8330-1430DA0F139D}" presName="space" presStyleCnt="0"/>
      <dgm:spPr/>
    </dgm:pt>
    <dgm:pt modelId="{761684DA-3DB5-4618-9A30-6E2731CDFCA3}" type="pres">
      <dgm:prSet presAssocID="{7B2FF309-5120-45E2-ACC8-F8FAA9DBDA55}" presName="composite" presStyleCnt="0"/>
      <dgm:spPr/>
    </dgm:pt>
    <dgm:pt modelId="{E2C584B7-5B6E-4F6E-A7B8-E679FEF7BC4D}" type="pres">
      <dgm:prSet presAssocID="{7B2FF309-5120-45E2-ACC8-F8FAA9DBDA55}" presName="L" presStyleLbl="solidFgAcc1" presStyleIdx="4" presStyleCnt="5">
        <dgm:presLayoutVars>
          <dgm:chMax val="0"/>
          <dgm:chPref val="0"/>
        </dgm:presLayoutVars>
      </dgm:prSet>
      <dgm:spPr>
        <a:ln>
          <a:solidFill>
            <a:schemeClr val="accent4"/>
          </a:solidFill>
        </a:ln>
      </dgm:spPr>
    </dgm:pt>
    <dgm:pt modelId="{B89F8758-DA9D-4018-859A-710084D7ABF3}" type="pres">
      <dgm:prSet presAssocID="{7B2FF309-5120-45E2-ACC8-F8FAA9DBDA5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73D2BBA-574C-491E-A31C-8B6EA5CC871A}" type="pres">
      <dgm:prSet presAssocID="{7B2FF309-5120-45E2-ACC8-F8FAA9DBDA55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DC9D8E0A-674F-4E74-BF10-5C0EF64E638E}" type="pres">
      <dgm:prSet presAssocID="{7B2FF309-5120-45E2-ACC8-F8FAA9DBDA55}" presName="EmptyPlaceHolder" presStyleCnt="0"/>
      <dgm:spPr/>
    </dgm:pt>
  </dgm:ptLst>
  <dgm:cxnLst>
    <dgm:cxn modelId="{A903DE1B-AC8A-4C77-850B-32A9F4D87BCB}" type="presOf" srcId="{5EDA317F-AB2E-47DE-BA46-16FA60C3C561}" destId="{69ED255C-64AC-4764-BC2C-7679ECCC9FE9}" srcOrd="0" destOrd="0" presId="urn:microsoft.com/office/officeart/2016/7/layout/AccentHomeChevronProcess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7B8F902E-4BA3-41AA-9991-54805A6B93DE}" srcId="{55C0B14E-AEA6-48D3-A387-ED4A3A3BF840}" destId="{5EDA317F-AB2E-47DE-BA46-16FA60C3C561}" srcOrd="3" destOrd="0" parTransId="{775EBB35-E8CF-4A14-B0A8-45A53D65E711}" sibTransId="{A75B061E-69EA-487C-8330-1430DA0F139D}"/>
    <dgm:cxn modelId="{C0FACE32-5F5E-4B29-A578-F550DCE69007}" srcId="{D71FC021-6A65-44D1-95B9-0E6C89079866}" destId="{7DA2411F-E058-417D-AD3E-88AFE36615AF}" srcOrd="1" destOrd="0" parTransId="{A11C291C-293C-411F-B524-4A6021D3DA51}" sibTransId="{3A35B33A-C85D-4DB3-B5B4-91FEB395A7FC}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F5A7A062-FA53-4976-B49E-235CE658F38A}" type="presOf" srcId="{EE155DB2-6788-4019-961C-F8B89C275CE8}" destId="{B73D2BBA-574C-491E-A31C-8B6EA5CC871A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8A3D4B73-3658-4A4C-9DFE-F59E22A79482}" srcId="{5EDA317F-AB2E-47DE-BA46-16FA60C3C561}" destId="{F757DBC8-3670-4122-937A-47DB91C0F3FE}" srcOrd="0" destOrd="0" parTransId="{8F483F27-8D97-48E5-9210-1B448F1CE277}" sibTransId="{A46A41DD-2CA4-4800-8F85-546ABB24ED07}"/>
    <dgm:cxn modelId="{00A52954-B4C4-4ECD-B0D0-AE5EF5CDC4E1}" type="presOf" srcId="{7B2FF309-5120-45E2-ACC8-F8FAA9DBDA55}" destId="{B89F8758-DA9D-4018-859A-710084D7ABF3}" srcOrd="0" destOrd="0" presId="urn:microsoft.com/office/officeart/2016/7/layout/AccentHomeChevronProcess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D8B51958-63B3-49F6-A150-9B1A638B15CE}" type="presOf" srcId="{F757DBC8-3670-4122-937A-47DB91C0F3FE}" destId="{1F1B09A6-DA7E-41D1-B8A6-E3B6E775E5C1}" srcOrd="0" destOrd="0" presId="urn:microsoft.com/office/officeart/2016/7/layout/AccentHomeChevronProcess"/>
    <dgm:cxn modelId="{26B61A81-32FA-4116-99FC-46DB1EF60523}" type="presOf" srcId="{7DA2411F-E058-417D-AD3E-88AFE36615AF}" destId="{FD7B29F2-0D66-4B4B-BC8A-82DA23575305}" srcOrd="0" destOrd="1" presId="urn:microsoft.com/office/officeart/2016/7/layout/AccentHomeChevronProcess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E3D274C7-DB39-45B8-B18F-742495FE5026}" srcId="{7B2FF309-5120-45E2-ACC8-F8FAA9DBDA55}" destId="{EE155DB2-6788-4019-961C-F8B89C275CE8}" srcOrd="0" destOrd="0" parTransId="{8395B9D5-FF39-4045-8569-9C13F11FB1E5}" sibTransId="{F94C628D-62C1-4AF5-B102-2A2AA7FD22DE}"/>
    <dgm:cxn modelId="{D35DB9DA-961B-46CD-BB14-44CD766D8CB7}" srcId="{55C0B14E-AEA6-48D3-A387-ED4A3A3BF840}" destId="{7B2FF309-5120-45E2-ACC8-F8FAA9DBDA55}" srcOrd="4" destOrd="0" parTransId="{2CF5AF8A-5687-489A-9838-EDDBB760D421}" sibTransId="{D5CAA101-B828-45D7-965B-F77CD6FBA109}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505D5263-214F-48F5-9678-AA87C7C04F54}" type="presParOf" srcId="{594BF422-752C-42F3-A230-3D0E6AE9A886}" destId="{0B65942F-B336-42B6-A72B-DA6B6B07B79B}" srcOrd="5" destOrd="0" presId="urn:microsoft.com/office/officeart/2016/7/layout/AccentHomeChevronProcess"/>
    <dgm:cxn modelId="{F0861DFD-F2E8-400C-9B5C-4AA4849B2BE4}" type="presParOf" srcId="{594BF422-752C-42F3-A230-3D0E6AE9A886}" destId="{1D5539F6-8B97-4801-8139-D49EE44FFF3E}" srcOrd="6" destOrd="0" presId="urn:microsoft.com/office/officeart/2016/7/layout/AccentHomeChevronProcess"/>
    <dgm:cxn modelId="{D22CB840-CF4F-404F-97C0-0629311A5E51}" type="presParOf" srcId="{1D5539F6-8B97-4801-8139-D49EE44FFF3E}" destId="{2377F551-4CF6-4656-B644-60A7FC1B0F64}" srcOrd="0" destOrd="0" presId="urn:microsoft.com/office/officeart/2016/7/layout/AccentHomeChevronProcess"/>
    <dgm:cxn modelId="{6FFE5C0B-250C-4EEB-9BDD-E47B6B414225}" type="presParOf" srcId="{1D5539F6-8B97-4801-8139-D49EE44FFF3E}" destId="{69ED255C-64AC-4764-BC2C-7679ECCC9FE9}" srcOrd="1" destOrd="0" presId="urn:microsoft.com/office/officeart/2016/7/layout/AccentHomeChevronProcess"/>
    <dgm:cxn modelId="{EB2B0AEE-0679-4C51-B5D9-13C0989C2DC6}" type="presParOf" srcId="{1D5539F6-8B97-4801-8139-D49EE44FFF3E}" destId="{1F1B09A6-DA7E-41D1-B8A6-E3B6E775E5C1}" srcOrd="2" destOrd="0" presId="urn:microsoft.com/office/officeart/2016/7/layout/AccentHomeChevronProcess"/>
    <dgm:cxn modelId="{21A6189F-60BA-4472-B858-99323388D0B0}" type="presParOf" srcId="{1D5539F6-8B97-4801-8139-D49EE44FFF3E}" destId="{89DACDC6-8676-47A4-A430-164754F46172}" srcOrd="3" destOrd="0" presId="urn:microsoft.com/office/officeart/2016/7/layout/AccentHomeChevronProcess"/>
    <dgm:cxn modelId="{7D7FFE7B-0A37-4D36-9728-C99051BA3C40}" type="presParOf" srcId="{594BF422-752C-42F3-A230-3D0E6AE9A886}" destId="{38A6C30B-D5BF-4A1A-A273-D265DC00F2EC}" srcOrd="7" destOrd="0" presId="urn:microsoft.com/office/officeart/2016/7/layout/AccentHomeChevronProcess"/>
    <dgm:cxn modelId="{626D4800-17BB-462C-BE7D-935B963B6EC7}" type="presParOf" srcId="{594BF422-752C-42F3-A230-3D0E6AE9A886}" destId="{761684DA-3DB5-4618-9A30-6E2731CDFCA3}" srcOrd="8" destOrd="0" presId="urn:microsoft.com/office/officeart/2016/7/layout/AccentHomeChevronProcess"/>
    <dgm:cxn modelId="{2B2ED8B7-5577-4410-8D8A-61A1D71B9F15}" type="presParOf" srcId="{761684DA-3DB5-4618-9A30-6E2731CDFCA3}" destId="{E2C584B7-5B6E-4F6E-A7B8-E679FEF7BC4D}" srcOrd="0" destOrd="0" presId="urn:microsoft.com/office/officeart/2016/7/layout/AccentHomeChevronProcess"/>
    <dgm:cxn modelId="{CFB7BBCC-4189-422A-9163-265E17C16D21}" type="presParOf" srcId="{761684DA-3DB5-4618-9A30-6E2731CDFCA3}" destId="{B89F8758-DA9D-4018-859A-710084D7ABF3}" srcOrd="1" destOrd="0" presId="urn:microsoft.com/office/officeart/2016/7/layout/AccentHomeChevronProcess"/>
    <dgm:cxn modelId="{72C8C8DD-71B0-4E2B-BE4F-7AF4AF3DD218}" type="presParOf" srcId="{761684DA-3DB5-4618-9A30-6E2731CDFCA3}" destId="{B73D2BBA-574C-491E-A31C-8B6EA5CC871A}" srcOrd="2" destOrd="0" presId="urn:microsoft.com/office/officeart/2016/7/layout/AccentHomeChevronProcess"/>
    <dgm:cxn modelId="{34912DD7-C0FC-4C18-ABAB-DA8DF69C4254}" type="presParOf" srcId="{761684DA-3DB5-4618-9A30-6E2731CDFCA3}" destId="{DC9D8E0A-674F-4E74-BF10-5C0EF64E638E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C318F-77B9-4AB2-A58C-CB1792B4B7F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DD6F32-D870-4400-AEB1-4F915961AB04}">
      <dgm:prSet/>
      <dgm:spPr/>
      <dgm:t>
        <a:bodyPr/>
        <a:lstStyle/>
        <a:p>
          <a:r>
            <a:rPr lang="nl-NL" dirty="0">
              <a:solidFill>
                <a:schemeClr val="accent4"/>
              </a:solidFill>
            </a:rPr>
            <a:t>Prevalentiecijfers</a:t>
          </a:r>
          <a:endParaRPr lang="en-US" dirty="0">
            <a:solidFill>
              <a:schemeClr val="accent4"/>
            </a:solidFill>
          </a:endParaRPr>
        </a:p>
      </dgm:t>
    </dgm:pt>
    <dgm:pt modelId="{0F8F6429-FF4C-4F32-8A77-163F420769DF}" type="parTrans" cxnId="{5777D192-1659-400E-857E-943965C61502}">
      <dgm:prSet/>
      <dgm:spPr/>
      <dgm:t>
        <a:bodyPr/>
        <a:lstStyle/>
        <a:p>
          <a:endParaRPr lang="en-US"/>
        </a:p>
      </dgm:t>
    </dgm:pt>
    <dgm:pt modelId="{97210DEC-9645-4C5A-9646-87F3659FC3B0}" type="sibTrans" cxnId="{5777D192-1659-400E-857E-943965C61502}">
      <dgm:prSet/>
      <dgm:spPr/>
      <dgm:t>
        <a:bodyPr/>
        <a:lstStyle/>
        <a:p>
          <a:endParaRPr lang="en-US"/>
        </a:p>
      </dgm:t>
    </dgm:pt>
    <dgm:pt modelId="{EE430EE3-B692-44BA-95FA-1A27030106E9}">
      <dgm:prSet/>
      <dgm:spPr/>
      <dgm:t>
        <a:bodyPr/>
        <a:lstStyle/>
        <a:p>
          <a:r>
            <a:rPr lang="nl-NL" dirty="0">
              <a:solidFill>
                <a:schemeClr val="accent4"/>
              </a:solidFill>
            </a:rPr>
            <a:t>Mondiaal vraagstuk</a:t>
          </a:r>
          <a:endParaRPr lang="en-US" dirty="0">
            <a:solidFill>
              <a:schemeClr val="accent4"/>
            </a:solidFill>
          </a:endParaRPr>
        </a:p>
      </dgm:t>
    </dgm:pt>
    <dgm:pt modelId="{1F0AF549-6436-4EB4-9441-02498A3C0599}" type="parTrans" cxnId="{82F2D580-39AF-4687-8E81-0BAA47AC9D30}">
      <dgm:prSet/>
      <dgm:spPr/>
      <dgm:t>
        <a:bodyPr/>
        <a:lstStyle/>
        <a:p>
          <a:endParaRPr lang="en-US"/>
        </a:p>
      </dgm:t>
    </dgm:pt>
    <dgm:pt modelId="{98D4B806-5FB4-4D9E-B8E3-AE8BD0EA4AC6}" type="sibTrans" cxnId="{82F2D580-39AF-4687-8E81-0BAA47AC9D30}">
      <dgm:prSet/>
      <dgm:spPr/>
      <dgm:t>
        <a:bodyPr/>
        <a:lstStyle/>
        <a:p>
          <a:endParaRPr lang="en-US"/>
        </a:p>
      </dgm:t>
    </dgm:pt>
    <dgm:pt modelId="{FEF122A0-173C-4925-80AE-FBDC2111AB01}">
      <dgm:prSet/>
      <dgm:spPr/>
      <dgm:t>
        <a:bodyPr/>
        <a:lstStyle/>
        <a:p>
          <a:r>
            <a:rPr lang="nl-NL" dirty="0">
              <a:solidFill>
                <a:schemeClr val="accent4"/>
              </a:solidFill>
            </a:rPr>
            <a:t>Vaak geen medische oorzaak</a:t>
          </a:r>
          <a:endParaRPr lang="en-US" dirty="0">
            <a:solidFill>
              <a:schemeClr val="accent4"/>
            </a:solidFill>
          </a:endParaRPr>
        </a:p>
      </dgm:t>
    </dgm:pt>
    <dgm:pt modelId="{3E4E05AF-F5B6-4E22-876B-08B232832065}" type="parTrans" cxnId="{BE038D5E-7C25-4ABD-95D5-A0AD8355CD7B}">
      <dgm:prSet/>
      <dgm:spPr/>
      <dgm:t>
        <a:bodyPr/>
        <a:lstStyle/>
        <a:p>
          <a:endParaRPr lang="en-US"/>
        </a:p>
      </dgm:t>
    </dgm:pt>
    <dgm:pt modelId="{499BB498-913F-4E9B-B323-514F2E6112A1}" type="sibTrans" cxnId="{BE038D5E-7C25-4ABD-95D5-A0AD8355CD7B}">
      <dgm:prSet/>
      <dgm:spPr/>
      <dgm:t>
        <a:bodyPr/>
        <a:lstStyle/>
        <a:p>
          <a:endParaRPr lang="en-US"/>
        </a:p>
      </dgm:t>
    </dgm:pt>
    <dgm:pt modelId="{056A172C-74BB-4A32-97BE-BEDEB41E336D}">
      <dgm:prSet/>
      <dgm:spPr/>
      <dgm:t>
        <a:bodyPr/>
        <a:lstStyle/>
        <a:p>
          <a:r>
            <a:rPr lang="nl-NL" dirty="0">
              <a:solidFill>
                <a:schemeClr val="accent4"/>
              </a:solidFill>
            </a:rPr>
            <a:t>Gezondheidsdeterminanten</a:t>
          </a:r>
          <a:endParaRPr lang="en-US" dirty="0">
            <a:solidFill>
              <a:schemeClr val="accent4"/>
            </a:solidFill>
          </a:endParaRPr>
        </a:p>
      </dgm:t>
    </dgm:pt>
    <dgm:pt modelId="{19898824-D3CD-4BEE-9914-00DE8E0C8C82}" type="parTrans" cxnId="{36D0A1E1-C190-44D2-8E18-E767BF014CDF}">
      <dgm:prSet/>
      <dgm:spPr/>
      <dgm:t>
        <a:bodyPr/>
        <a:lstStyle/>
        <a:p>
          <a:endParaRPr lang="en-US"/>
        </a:p>
      </dgm:t>
    </dgm:pt>
    <dgm:pt modelId="{CA4C250D-A7E9-4F61-9A82-AB4EC209D2AF}" type="sibTrans" cxnId="{36D0A1E1-C190-44D2-8E18-E767BF014CDF}">
      <dgm:prSet/>
      <dgm:spPr/>
      <dgm:t>
        <a:bodyPr/>
        <a:lstStyle/>
        <a:p>
          <a:endParaRPr lang="en-US"/>
        </a:p>
      </dgm:t>
    </dgm:pt>
    <dgm:pt modelId="{3372C2CB-1713-4A89-AF49-6B4925D4DEC8}">
      <dgm:prSet/>
      <dgm:spPr/>
      <dgm:t>
        <a:bodyPr/>
        <a:lstStyle/>
        <a:p>
          <a:r>
            <a:rPr lang="nl-NL" dirty="0">
              <a:solidFill>
                <a:schemeClr val="accent4"/>
              </a:solidFill>
            </a:rPr>
            <a:t>Sociaal-maatschappelijk geworteld – </a:t>
          </a:r>
          <a:r>
            <a:rPr lang="nl-NL" dirty="0" err="1">
              <a:solidFill>
                <a:schemeClr val="accent4"/>
              </a:solidFill>
            </a:rPr>
            <a:t>blueprints</a:t>
          </a:r>
          <a:endParaRPr lang="en-US" dirty="0">
            <a:solidFill>
              <a:schemeClr val="accent4"/>
            </a:solidFill>
          </a:endParaRPr>
        </a:p>
      </dgm:t>
    </dgm:pt>
    <dgm:pt modelId="{CB9C813E-2489-4F04-A71C-AD082976AF6E}" type="parTrans" cxnId="{F3ACC75E-418D-4966-98F3-2239040C77A4}">
      <dgm:prSet/>
      <dgm:spPr/>
      <dgm:t>
        <a:bodyPr/>
        <a:lstStyle/>
        <a:p>
          <a:endParaRPr lang="en-US"/>
        </a:p>
      </dgm:t>
    </dgm:pt>
    <dgm:pt modelId="{EFE09C41-DEF1-49D3-814B-06DE864DF5C7}" type="sibTrans" cxnId="{F3ACC75E-418D-4966-98F3-2239040C77A4}">
      <dgm:prSet/>
      <dgm:spPr/>
      <dgm:t>
        <a:bodyPr/>
        <a:lstStyle/>
        <a:p>
          <a:endParaRPr lang="en-US"/>
        </a:p>
      </dgm:t>
    </dgm:pt>
    <dgm:pt modelId="{A543E6BC-B573-4031-B17D-6400A478ECAD}">
      <dgm:prSet/>
      <dgm:spPr/>
      <dgm:t>
        <a:bodyPr/>
        <a:lstStyle/>
        <a:p>
          <a:r>
            <a:rPr lang="nl-NL" dirty="0">
              <a:solidFill>
                <a:schemeClr val="accent4"/>
              </a:solidFill>
            </a:rPr>
            <a:t>Publieke en wetenschappelijke aandacht </a:t>
          </a:r>
          <a:endParaRPr lang="en-US" dirty="0">
            <a:solidFill>
              <a:schemeClr val="accent4"/>
            </a:solidFill>
          </a:endParaRPr>
        </a:p>
      </dgm:t>
    </dgm:pt>
    <dgm:pt modelId="{E1ED534A-EFAD-41A3-AB51-8D854A988E7B}" type="parTrans" cxnId="{29CC5082-5F5D-4013-8003-5D18E03CC1AC}">
      <dgm:prSet/>
      <dgm:spPr/>
      <dgm:t>
        <a:bodyPr/>
        <a:lstStyle/>
        <a:p>
          <a:endParaRPr lang="en-US"/>
        </a:p>
      </dgm:t>
    </dgm:pt>
    <dgm:pt modelId="{8D49B55E-8C7F-4ED1-B963-77B126AB1DDB}" type="sibTrans" cxnId="{29CC5082-5F5D-4013-8003-5D18E03CC1AC}">
      <dgm:prSet/>
      <dgm:spPr/>
      <dgm:t>
        <a:bodyPr/>
        <a:lstStyle/>
        <a:p>
          <a:endParaRPr lang="en-US"/>
        </a:p>
      </dgm:t>
    </dgm:pt>
    <dgm:pt modelId="{E8AFDEF9-C19C-45C1-A0A9-670B5F92B98E}">
      <dgm:prSet/>
      <dgm:spPr/>
      <dgm:t>
        <a:bodyPr/>
        <a:lstStyle/>
        <a:p>
          <a:r>
            <a:rPr lang="nl-NL" dirty="0">
              <a:solidFill>
                <a:schemeClr val="accent4"/>
              </a:solidFill>
            </a:rPr>
            <a:t>Therapeutische worsteling – </a:t>
          </a:r>
          <a:r>
            <a:rPr lang="nl-NL" dirty="0" err="1">
              <a:solidFill>
                <a:schemeClr val="accent4"/>
              </a:solidFill>
            </a:rPr>
            <a:t>biopsychosociale</a:t>
          </a:r>
          <a:r>
            <a:rPr lang="nl-NL" dirty="0">
              <a:solidFill>
                <a:schemeClr val="accent4"/>
              </a:solidFill>
            </a:rPr>
            <a:t> benadering</a:t>
          </a:r>
          <a:endParaRPr lang="en-US" dirty="0">
            <a:solidFill>
              <a:schemeClr val="accent4"/>
            </a:solidFill>
          </a:endParaRPr>
        </a:p>
      </dgm:t>
    </dgm:pt>
    <dgm:pt modelId="{CC10B563-0685-4C58-8E7D-430BEF688920}" type="parTrans" cxnId="{4CB9C1D6-856B-4ED3-8F38-1993FAF5C944}">
      <dgm:prSet/>
      <dgm:spPr/>
      <dgm:t>
        <a:bodyPr/>
        <a:lstStyle/>
        <a:p>
          <a:endParaRPr lang="en-US"/>
        </a:p>
      </dgm:t>
    </dgm:pt>
    <dgm:pt modelId="{E9679A89-8BE3-4128-921A-6F88CD216707}" type="sibTrans" cxnId="{4CB9C1D6-856B-4ED3-8F38-1993FAF5C944}">
      <dgm:prSet/>
      <dgm:spPr/>
      <dgm:t>
        <a:bodyPr/>
        <a:lstStyle/>
        <a:p>
          <a:endParaRPr lang="en-US"/>
        </a:p>
      </dgm:t>
    </dgm:pt>
    <dgm:pt modelId="{BF160AA3-F841-41B8-A097-42C338C0CF16}">
      <dgm:prSet/>
      <dgm:spPr/>
      <dgm:t>
        <a:bodyPr/>
        <a:lstStyle/>
        <a:p>
          <a:r>
            <a:rPr lang="nl-NL" dirty="0">
              <a:solidFill>
                <a:schemeClr val="accent4"/>
              </a:solidFill>
            </a:rPr>
            <a:t>Persoonlijke ontwrichting – last, hinder en verzuim</a:t>
          </a:r>
          <a:endParaRPr lang="en-US" dirty="0">
            <a:solidFill>
              <a:schemeClr val="accent4"/>
            </a:solidFill>
          </a:endParaRPr>
        </a:p>
      </dgm:t>
    </dgm:pt>
    <dgm:pt modelId="{25B2DF5C-0314-45F6-83C4-8CBBCE06C7A1}" type="parTrans" cxnId="{97A51EF6-5F57-45C7-8B78-ADDB6889770D}">
      <dgm:prSet/>
      <dgm:spPr/>
      <dgm:t>
        <a:bodyPr/>
        <a:lstStyle/>
        <a:p>
          <a:endParaRPr lang="en-US"/>
        </a:p>
      </dgm:t>
    </dgm:pt>
    <dgm:pt modelId="{B7327C2A-C6AB-4152-8FBA-82CB54D1E978}" type="sibTrans" cxnId="{97A51EF6-5F57-45C7-8B78-ADDB6889770D}">
      <dgm:prSet/>
      <dgm:spPr/>
      <dgm:t>
        <a:bodyPr/>
        <a:lstStyle/>
        <a:p>
          <a:endParaRPr lang="en-US"/>
        </a:p>
      </dgm:t>
    </dgm:pt>
    <dgm:pt modelId="{C831AC97-200E-483A-8A1D-D3C4F2D17EC2}" type="pres">
      <dgm:prSet presAssocID="{3C9C318F-77B9-4AB2-A58C-CB1792B4B7FD}" presName="linear" presStyleCnt="0">
        <dgm:presLayoutVars>
          <dgm:animLvl val="lvl"/>
          <dgm:resizeHandles val="exact"/>
        </dgm:presLayoutVars>
      </dgm:prSet>
      <dgm:spPr/>
    </dgm:pt>
    <dgm:pt modelId="{C4761550-5514-4243-909E-92F62E4795C5}" type="pres">
      <dgm:prSet presAssocID="{86DD6F32-D870-4400-AEB1-4F915961AB0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129D437-35CF-4479-ABED-AC44FC6305A0}" type="pres">
      <dgm:prSet presAssocID="{97210DEC-9645-4C5A-9646-87F3659FC3B0}" presName="spacer" presStyleCnt="0"/>
      <dgm:spPr/>
    </dgm:pt>
    <dgm:pt modelId="{EF199F73-AAE2-4806-9E92-EEFB5E3B95B3}" type="pres">
      <dgm:prSet presAssocID="{EE430EE3-B692-44BA-95FA-1A27030106E9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8EA7A749-72D6-4036-9570-4A02055C09DE}" type="pres">
      <dgm:prSet presAssocID="{98D4B806-5FB4-4D9E-B8E3-AE8BD0EA4AC6}" presName="spacer" presStyleCnt="0"/>
      <dgm:spPr/>
    </dgm:pt>
    <dgm:pt modelId="{B76511BE-A809-44EF-BE6F-E00F7242EDC9}" type="pres">
      <dgm:prSet presAssocID="{FEF122A0-173C-4925-80AE-FBDC2111AB0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6B3506B-E80E-4D24-A937-97E310AB7AB6}" type="pres">
      <dgm:prSet presAssocID="{499BB498-913F-4E9B-B323-514F2E6112A1}" presName="spacer" presStyleCnt="0"/>
      <dgm:spPr/>
    </dgm:pt>
    <dgm:pt modelId="{6998C332-7CBD-43EC-A37B-3C3862164B69}" type="pres">
      <dgm:prSet presAssocID="{056A172C-74BB-4A32-97BE-BEDEB41E336D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1BD7CA4A-C989-4E7E-9E55-93AAD1C8F7BE}" type="pres">
      <dgm:prSet presAssocID="{CA4C250D-A7E9-4F61-9A82-AB4EC209D2AF}" presName="spacer" presStyleCnt="0"/>
      <dgm:spPr/>
    </dgm:pt>
    <dgm:pt modelId="{93628C17-4B2E-4ECA-A0B9-D0CCE580CAAE}" type="pres">
      <dgm:prSet presAssocID="{3372C2CB-1713-4A89-AF49-6B4925D4DEC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65B2748-EDA2-49BE-B16A-F7589D0994CF}" type="pres">
      <dgm:prSet presAssocID="{EFE09C41-DEF1-49D3-814B-06DE864DF5C7}" presName="spacer" presStyleCnt="0"/>
      <dgm:spPr/>
    </dgm:pt>
    <dgm:pt modelId="{58F744D3-D27D-4979-8512-172C68E0F114}" type="pres">
      <dgm:prSet presAssocID="{A543E6BC-B573-4031-B17D-6400A478ECAD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4D5CA9E-4445-46CF-9C37-1F6C6624F31F}" type="pres">
      <dgm:prSet presAssocID="{8D49B55E-8C7F-4ED1-B963-77B126AB1DDB}" presName="spacer" presStyleCnt="0"/>
      <dgm:spPr/>
    </dgm:pt>
    <dgm:pt modelId="{A9EAE8DD-8CAF-4904-A19E-2ED4CB81338B}" type="pres">
      <dgm:prSet presAssocID="{E8AFDEF9-C19C-45C1-A0A9-670B5F92B98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91F7A9BF-8B65-4B4D-9722-70637AEA4F10}" type="pres">
      <dgm:prSet presAssocID="{E9679A89-8BE3-4128-921A-6F88CD216707}" presName="spacer" presStyleCnt="0"/>
      <dgm:spPr/>
    </dgm:pt>
    <dgm:pt modelId="{2CBDE923-E7DE-43F4-BF5A-945C79D0F80C}" type="pres">
      <dgm:prSet presAssocID="{BF160AA3-F841-41B8-A097-42C338C0CF1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95916704-BE68-4BB4-9C3F-249147F6EAA5}" type="presOf" srcId="{BF160AA3-F841-41B8-A097-42C338C0CF16}" destId="{2CBDE923-E7DE-43F4-BF5A-945C79D0F80C}" srcOrd="0" destOrd="0" presId="urn:microsoft.com/office/officeart/2005/8/layout/vList2"/>
    <dgm:cxn modelId="{22217A1C-AD1B-488B-A2D1-BEE7F1A5FF65}" type="presOf" srcId="{EE430EE3-B692-44BA-95FA-1A27030106E9}" destId="{EF199F73-AAE2-4806-9E92-EEFB5E3B95B3}" srcOrd="0" destOrd="0" presId="urn:microsoft.com/office/officeart/2005/8/layout/vList2"/>
    <dgm:cxn modelId="{BECDA02E-30D0-4BBE-9197-84E812306E86}" type="presOf" srcId="{E8AFDEF9-C19C-45C1-A0A9-670B5F92B98E}" destId="{A9EAE8DD-8CAF-4904-A19E-2ED4CB81338B}" srcOrd="0" destOrd="0" presId="urn:microsoft.com/office/officeart/2005/8/layout/vList2"/>
    <dgm:cxn modelId="{AA8CFB34-65AC-4515-8781-70538388C546}" type="presOf" srcId="{FEF122A0-173C-4925-80AE-FBDC2111AB01}" destId="{B76511BE-A809-44EF-BE6F-E00F7242EDC9}" srcOrd="0" destOrd="0" presId="urn:microsoft.com/office/officeart/2005/8/layout/vList2"/>
    <dgm:cxn modelId="{F784DC36-792A-4CB2-847B-8452FDA51FDE}" type="presOf" srcId="{A543E6BC-B573-4031-B17D-6400A478ECAD}" destId="{58F744D3-D27D-4979-8512-172C68E0F114}" srcOrd="0" destOrd="0" presId="urn:microsoft.com/office/officeart/2005/8/layout/vList2"/>
    <dgm:cxn modelId="{442FC738-8016-4542-A01C-2840BBA4BB69}" type="presOf" srcId="{3372C2CB-1713-4A89-AF49-6B4925D4DEC8}" destId="{93628C17-4B2E-4ECA-A0B9-D0CCE580CAAE}" srcOrd="0" destOrd="0" presId="urn:microsoft.com/office/officeart/2005/8/layout/vList2"/>
    <dgm:cxn modelId="{BE038D5E-7C25-4ABD-95D5-A0AD8355CD7B}" srcId="{3C9C318F-77B9-4AB2-A58C-CB1792B4B7FD}" destId="{FEF122A0-173C-4925-80AE-FBDC2111AB01}" srcOrd="2" destOrd="0" parTransId="{3E4E05AF-F5B6-4E22-876B-08B232832065}" sibTransId="{499BB498-913F-4E9B-B323-514F2E6112A1}"/>
    <dgm:cxn modelId="{F3ACC75E-418D-4966-98F3-2239040C77A4}" srcId="{3C9C318F-77B9-4AB2-A58C-CB1792B4B7FD}" destId="{3372C2CB-1713-4A89-AF49-6B4925D4DEC8}" srcOrd="4" destOrd="0" parTransId="{CB9C813E-2489-4F04-A71C-AD082976AF6E}" sibTransId="{EFE09C41-DEF1-49D3-814B-06DE864DF5C7}"/>
    <dgm:cxn modelId="{D3589142-658C-4ED3-AC60-943543353E90}" type="presOf" srcId="{056A172C-74BB-4A32-97BE-BEDEB41E336D}" destId="{6998C332-7CBD-43EC-A37B-3C3862164B69}" srcOrd="0" destOrd="0" presId="urn:microsoft.com/office/officeart/2005/8/layout/vList2"/>
    <dgm:cxn modelId="{82F2D580-39AF-4687-8E81-0BAA47AC9D30}" srcId="{3C9C318F-77B9-4AB2-A58C-CB1792B4B7FD}" destId="{EE430EE3-B692-44BA-95FA-1A27030106E9}" srcOrd="1" destOrd="0" parTransId="{1F0AF549-6436-4EB4-9441-02498A3C0599}" sibTransId="{98D4B806-5FB4-4D9E-B8E3-AE8BD0EA4AC6}"/>
    <dgm:cxn modelId="{29CC5082-5F5D-4013-8003-5D18E03CC1AC}" srcId="{3C9C318F-77B9-4AB2-A58C-CB1792B4B7FD}" destId="{A543E6BC-B573-4031-B17D-6400A478ECAD}" srcOrd="5" destOrd="0" parTransId="{E1ED534A-EFAD-41A3-AB51-8D854A988E7B}" sibTransId="{8D49B55E-8C7F-4ED1-B963-77B126AB1DDB}"/>
    <dgm:cxn modelId="{5777D192-1659-400E-857E-943965C61502}" srcId="{3C9C318F-77B9-4AB2-A58C-CB1792B4B7FD}" destId="{86DD6F32-D870-4400-AEB1-4F915961AB04}" srcOrd="0" destOrd="0" parTransId="{0F8F6429-FF4C-4F32-8A77-163F420769DF}" sibTransId="{97210DEC-9645-4C5A-9646-87F3659FC3B0}"/>
    <dgm:cxn modelId="{8DF893A3-CF88-4F36-8B30-554811A4E6D5}" type="presOf" srcId="{3C9C318F-77B9-4AB2-A58C-CB1792B4B7FD}" destId="{C831AC97-200E-483A-8A1D-D3C4F2D17EC2}" srcOrd="0" destOrd="0" presId="urn:microsoft.com/office/officeart/2005/8/layout/vList2"/>
    <dgm:cxn modelId="{4CB9C1D6-856B-4ED3-8F38-1993FAF5C944}" srcId="{3C9C318F-77B9-4AB2-A58C-CB1792B4B7FD}" destId="{E8AFDEF9-C19C-45C1-A0A9-670B5F92B98E}" srcOrd="6" destOrd="0" parTransId="{CC10B563-0685-4C58-8E7D-430BEF688920}" sibTransId="{E9679A89-8BE3-4128-921A-6F88CD216707}"/>
    <dgm:cxn modelId="{36D0A1E1-C190-44D2-8E18-E767BF014CDF}" srcId="{3C9C318F-77B9-4AB2-A58C-CB1792B4B7FD}" destId="{056A172C-74BB-4A32-97BE-BEDEB41E336D}" srcOrd="3" destOrd="0" parTransId="{19898824-D3CD-4BEE-9914-00DE8E0C8C82}" sibTransId="{CA4C250D-A7E9-4F61-9A82-AB4EC209D2AF}"/>
    <dgm:cxn modelId="{14709FF2-0572-4B41-9CE8-90C48C0001DF}" type="presOf" srcId="{86DD6F32-D870-4400-AEB1-4F915961AB04}" destId="{C4761550-5514-4243-909E-92F62E4795C5}" srcOrd="0" destOrd="0" presId="urn:microsoft.com/office/officeart/2005/8/layout/vList2"/>
    <dgm:cxn modelId="{97A51EF6-5F57-45C7-8B78-ADDB6889770D}" srcId="{3C9C318F-77B9-4AB2-A58C-CB1792B4B7FD}" destId="{BF160AA3-F841-41B8-A097-42C338C0CF16}" srcOrd="7" destOrd="0" parTransId="{25B2DF5C-0314-45F6-83C4-8CBBCE06C7A1}" sibTransId="{B7327C2A-C6AB-4152-8FBA-82CB54D1E978}"/>
    <dgm:cxn modelId="{AF94C16E-0E77-4F14-A355-57C9581B71F7}" type="presParOf" srcId="{C831AC97-200E-483A-8A1D-D3C4F2D17EC2}" destId="{C4761550-5514-4243-909E-92F62E4795C5}" srcOrd="0" destOrd="0" presId="urn:microsoft.com/office/officeart/2005/8/layout/vList2"/>
    <dgm:cxn modelId="{42143581-22CF-4C56-B2EB-70CCBCE2A8E3}" type="presParOf" srcId="{C831AC97-200E-483A-8A1D-D3C4F2D17EC2}" destId="{2129D437-35CF-4479-ABED-AC44FC6305A0}" srcOrd="1" destOrd="0" presId="urn:microsoft.com/office/officeart/2005/8/layout/vList2"/>
    <dgm:cxn modelId="{1314B112-7B24-4C57-850D-AD21E54CC281}" type="presParOf" srcId="{C831AC97-200E-483A-8A1D-D3C4F2D17EC2}" destId="{EF199F73-AAE2-4806-9E92-EEFB5E3B95B3}" srcOrd="2" destOrd="0" presId="urn:microsoft.com/office/officeart/2005/8/layout/vList2"/>
    <dgm:cxn modelId="{A2EC78CE-9752-45C5-A3BC-6CE69FAD7525}" type="presParOf" srcId="{C831AC97-200E-483A-8A1D-D3C4F2D17EC2}" destId="{8EA7A749-72D6-4036-9570-4A02055C09DE}" srcOrd="3" destOrd="0" presId="urn:microsoft.com/office/officeart/2005/8/layout/vList2"/>
    <dgm:cxn modelId="{543B70B4-7751-45E8-92B3-B9A1C003359B}" type="presParOf" srcId="{C831AC97-200E-483A-8A1D-D3C4F2D17EC2}" destId="{B76511BE-A809-44EF-BE6F-E00F7242EDC9}" srcOrd="4" destOrd="0" presId="urn:microsoft.com/office/officeart/2005/8/layout/vList2"/>
    <dgm:cxn modelId="{3679FEFE-572D-450F-AA70-4D502A74FB33}" type="presParOf" srcId="{C831AC97-200E-483A-8A1D-D3C4F2D17EC2}" destId="{46B3506B-E80E-4D24-A937-97E310AB7AB6}" srcOrd="5" destOrd="0" presId="urn:microsoft.com/office/officeart/2005/8/layout/vList2"/>
    <dgm:cxn modelId="{F07DA48A-CF2E-494A-BFA0-DB35DFE01E19}" type="presParOf" srcId="{C831AC97-200E-483A-8A1D-D3C4F2D17EC2}" destId="{6998C332-7CBD-43EC-A37B-3C3862164B69}" srcOrd="6" destOrd="0" presId="urn:microsoft.com/office/officeart/2005/8/layout/vList2"/>
    <dgm:cxn modelId="{572459D6-DA67-4259-AF9D-A14CA87D68DF}" type="presParOf" srcId="{C831AC97-200E-483A-8A1D-D3C4F2D17EC2}" destId="{1BD7CA4A-C989-4E7E-9E55-93AAD1C8F7BE}" srcOrd="7" destOrd="0" presId="urn:microsoft.com/office/officeart/2005/8/layout/vList2"/>
    <dgm:cxn modelId="{4F5BC4E5-B311-47ED-9E5F-CA7C15EE05A4}" type="presParOf" srcId="{C831AC97-200E-483A-8A1D-D3C4F2D17EC2}" destId="{93628C17-4B2E-4ECA-A0B9-D0CCE580CAAE}" srcOrd="8" destOrd="0" presId="urn:microsoft.com/office/officeart/2005/8/layout/vList2"/>
    <dgm:cxn modelId="{FCD50A12-35DA-4E1D-8CCC-D06A87D41F68}" type="presParOf" srcId="{C831AC97-200E-483A-8A1D-D3C4F2D17EC2}" destId="{265B2748-EDA2-49BE-B16A-F7589D0994CF}" srcOrd="9" destOrd="0" presId="urn:microsoft.com/office/officeart/2005/8/layout/vList2"/>
    <dgm:cxn modelId="{FE3C5B5F-6161-4EAF-8FF9-7D277D7360D3}" type="presParOf" srcId="{C831AC97-200E-483A-8A1D-D3C4F2D17EC2}" destId="{58F744D3-D27D-4979-8512-172C68E0F114}" srcOrd="10" destOrd="0" presId="urn:microsoft.com/office/officeart/2005/8/layout/vList2"/>
    <dgm:cxn modelId="{8DEA5798-29A0-40E2-BD15-C8B3826B498E}" type="presParOf" srcId="{C831AC97-200E-483A-8A1D-D3C4F2D17EC2}" destId="{84D5CA9E-4445-46CF-9C37-1F6C6624F31F}" srcOrd="11" destOrd="0" presId="urn:microsoft.com/office/officeart/2005/8/layout/vList2"/>
    <dgm:cxn modelId="{88904323-0D69-45D8-A869-A9893892C3F3}" type="presParOf" srcId="{C831AC97-200E-483A-8A1D-D3C4F2D17EC2}" destId="{A9EAE8DD-8CAF-4904-A19E-2ED4CB81338B}" srcOrd="12" destOrd="0" presId="urn:microsoft.com/office/officeart/2005/8/layout/vList2"/>
    <dgm:cxn modelId="{93F0B310-742E-4A0C-AB74-296F7E9B09E1}" type="presParOf" srcId="{C831AC97-200E-483A-8A1D-D3C4F2D17EC2}" destId="{91F7A9BF-8B65-4B4D-9722-70637AEA4F10}" srcOrd="13" destOrd="0" presId="urn:microsoft.com/office/officeart/2005/8/layout/vList2"/>
    <dgm:cxn modelId="{6C010EED-C35F-4B21-9045-188DC9A471DA}" type="presParOf" srcId="{C831AC97-200E-483A-8A1D-D3C4F2D17EC2}" destId="{2CBDE923-E7DE-43F4-BF5A-945C79D0F80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097565-BAC1-4140-9227-CA3AA8AAC8FF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4B204D1-C52D-497C-A293-8DE9526FDAF0}">
      <dgm:prSet/>
      <dgm:spPr/>
      <dgm:t>
        <a:bodyPr/>
        <a:lstStyle/>
        <a:p>
          <a:r>
            <a:rPr lang="nl-NL" dirty="0">
              <a:solidFill>
                <a:schemeClr val="accent4"/>
              </a:solidFill>
            </a:rPr>
            <a:t>Transitie naar </a:t>
          </a:r>
          <a:r>
            <a:rPr lang="nl-NL" dirty="0" err="1">
              <a:solidFill>
                <a:schemeClr val="accent4"/>
              </a:solidFill>
            </a:rPr>
            <a:t>biopsychosociale</a:t>
          </a:r>
          <a:r>
            <a:rPr lang="nl-NL" dirty="0">
              <a:solidFill>
                <a:schemeClr val="accent4"/>
              </a:solidFill>
            </a:rPr>
            <a:t> benadering</a:t>
          </a:r>
          <a:endParaRPr lang="en-US" dirty="0">
            <a:solidFill>
              <a:schemeClr val="accent4"/>
            </a:solidFill>
          </a:endParaRPr>
        </a:p>
      </dgm:t>
    </dgm:pt>
    <dgm:pt modelId="{901F1C95-F799-4718-BE27-64D9B5C96B29}" type="parTrans" cxnId="{D8F4D90D-ED10-4F2E-ADE5-8841237FCF70}">
      <dgm:prSet/>
      <dgm:spPr/>
      <dgm:t>
        <a:bodyPr/>
        <a:lstStyle/>
        <a:p>
          <a:endParaRPr lang="en-US"/>
        </a:p>
      </dgm:t>
    </dgm:pt>
    <dgm:pt modelId="{B8DA0AA7-BF1A-44FF-96E4-ECFF9911F215}" type="sibTrans" cxnId="{D8F4D90D-ED10-4F2E-ADE5-8841237FCF70}">
      <dgm:prSet/>
      <dgm:spPr/>
      <dgm:t>
        <a:bodyPr/>
        <a:lstStyle/>
        <a:p>
          <a:endParaRPr lang="en-US"/>
        </a:p>
      </dgm:t>
    </dgm:pt>
    <dgm:pt modelId="{0939E258-8149-4269-9381-42C9EFB8C4FA}">
      <dgm:prSet/>
      <dgm:spPr/>
      <dgm:t>
        <a:bodyPr/>
        <a:lstStyle/>
        <a:p>
          <a:r>
            <a:rPr lang="nl-NL" dirty="0">
              <a:solidFill>
                <a:schemeClr val="accent4"/>
              </a:solidFill>
            </a:rPr>
            <a:t>Transitie in mensbeeld en lichaamsbeeld</a:t>
          </a:r>
          <a:endParaRPr lang="en-US" dirty="0">
            <a:solidFill>
              <a:schemeClr val="accent4"/>
            </a:solidFill>
          </a:endParaRPr>
        </a:p>
      </dgm:t>
    </dgm:pt>
    <dgm:pt modelId="{BB290945-8D16-45B7-8F82-6FFC2F3020D4}" type="parTrans" cxnId="{4B1CA5C4-2768-4166-8339-D5A8C9549410}">
      <dgm:prSet/>
      <dgm:spPr/>
      <dgm:t>
        <a:bodyPr/>
        <a:lstStyle/>
        <a:p>
          <a:endParaRPr lang="en-US"/>
        </a:p>
      </dgm:t>
    </dgm:pt>
    <dgm:pt modelId="{31357C0C-7EB1-4415-98B0-21B549FF8762}" type="sibTrans" cxnId="{4B1CA5C4-2768-4166-8339-D5A8C9549410}">
      <dgm:prSet/>
      <dgm:spPr/>
      <dgm:t>
        <a:bodyPr/>
        <a:lstStyle/>
        <a:p>
          <a:endParaRPr lang="en-US"/>
        </a:p>
      </dgm:t>
    </dgm:pt>
    <dgm:pt modelId="{E7CFD378-F7C3-428B-A8CF-830BD717CC28}">
      <dgm:prSet/>
      <dgm:spPr/>
      <dgm:t>
        <a:bodyPr/>
        <a:lstStyle/>
        <a:p>
          <a:r>
            <a:rPr lang="nl-NL" dirty="0">
              <a:solidFill>
                <a:schemeClr val="accent4"/>
              </a:solidFill>
            </a:rPr>
            <a:t>Transitie in gezondheidsopvattingen </a:t>
          </a:r>
          <a:endParaRPr lang="en-US" dirty="0">
            <a:solidFill>
              <a:schemeClr val="accent4"/>
            </a:solidFill>
          </a:endParaRPr>
        </a:p>
      </dgm:t>
    </dgm:pt>
    <dgm:pt modelId="{04AFF5AF-52EC-4E35-9B13-069709BD76A8}" type="parTrans" cxnId="{F139DD15-91B9-4B43-9FBE-010B61FD582D}">
      <dgm:prSet/>
      <dgm:spPr/>
      <dgm:t>
        <a:bodyPr/>
        <a:lstStyle/>
        <a:p>
          <a:endParaRPr lang="en-US"/>
        </a:p>
      </dgm:t>
    </dgm:pt>
    <dgm:pt modelId="{A759E6D9-BBEB-4277-9E79-40C5B720661E}" type="sibTrans" cxnId="{F139DD15-91B9-4B43-9FBE-010B61FD582D}">
      <dgm:prSet/>
      <dgm:spPr/>
      <dgm:t>
        <a:bodyPr/>
        <a:lstStyle/>
        <a:p>
          <a:endParaRPr lang="en-US"/>
        </a:p>
      </dgm:t>
    </dgm:pt>
    <dgm:pt modelId="{B2F6A082-7C4C-4D9F-91E6-341EFD3D80D2}">
      <dgm:prSet/>
      <dgm:spPr/>
      <dgm:t>
        <a:bodyPr/>
        <a:lstStyle/>
        <a:p>
          <a:r>
            <a:rPr lang="nl-NL" dirty="0">
              <a:solidFill>
                <a:schemeClr val="accent4"/>
              </a:solidFill>
            </a:rPr>
            <a:t>Tendensen:</a:t>
          </a:r>
          <a:endParaRPr lang="en-US" dirty="0">
            <a:solidFill>
              <a:schemeClr val="accent4"/>
            </a:solidFill>
          </a:endParaRPr>
        </a:p>
      </dgm:t>
    </dgm:pt>
    <dgm:pt modelId="{5F102C0B-2800-4FD2-9D33-4818F254E814}" type="parTrans" cxnId="{3095F7FB-0668-4878-AA11-1BFFFE486D75}">
      <dgm:prSet/>
      <dgm:spPr/>
      <dgm:t>
        <a:bodyPr/>
        <a:lstStyle/>
        <a:p>
          <a:endParaRPr lang="en-US"/>
        </a:p>
      </dgm:t>
    </dgm:pt>
    <dgm:pt modelId="{A75F613B-0A67-4D12-89A5-818C00934F31}" type="sibTrans" cxnId="{3095F7FB-0668-4878-AA11-1BFFFE486D75}">
      <dgm:prSet/>
      <dgm:spPr/>
      <dgm:t>
        <a:bodyPr/>
        <a:lstStyle/>
        <a:p>
          <a:endParaRPr lang="en-US"/>
        </a:p>
      </dgm:t>
    </dgm:pt>
    <dgm:pt modelId="{97513122-7C09-4AB2-8BD4-666171D4C1F1}">
      <dgm:prSet/>
      <dgm:spPr/>
      <dgm:t>
        <a:bodyPr/>
        <a:lstStyle/>
        <a:p>
          <a:r>
            <a:rPr lang="nl-NL" dirty="0"/>
            <a:t>van hands-on aanpak naar hands-off aanpak</a:t>
          </a:r>
          <a:endParaRPr lang="en-US" dirty="0"/>
        </a:p>
      </dgm:t>
    </dgm:pt>
    <dgm:pt modelId="{9A6FCEEA-B69C-4C4D-9250-E586050926E1}" type="parTrans" cxnId="{7E118B9B-AE92-49CD-B073-AF586F826180}">
      <dgm:prSet/>
      <dgm:spPr/>
      <dgm:t>
        <a:bodyPr/>
        <a:lstStyle/>
        <a:p>
          <a:endParaRPr lang="en-US"/>
        </a:p>
      </dgm:t>
    </dgm:pt>
    <dgm:pt modelId="{2E66A7A5-7A50-441D-A15E-E43D792E8ADF}" type="sibTrans" cxnId="{7E118B9B-AE92-49CD-B073-AF586F826180}">
      <dgm:prSet/>
      <dgm:spPr/>
      <dgm:t>
        <a:bodyPr/>
        <a:lstStyle/>
        <a:p>
          <a:endParaRPr lang="en-US"/>
        </a:p>
      </dgm:t>
    </dgm:pt>
    <dgm:pt modelId="{B6015CF6-AFFD-4914-B59D-6A4C40682C77}">
      <dgm:prSet/>
      <dgm:spPr/>
      <dgm:t>
        <a:bodyPr/>
        <a:lstStyle/>
        <a:p>
          <a:r>
            <a:rPr lang="nl-NL"/>
            <a:t>van aanraken naar praten</a:t>
          </a:r>
          <a:endParaRPr lang="en-US"/>
        </a:p>
      </dgm:t>
    </dgm:pt>
    <dgm:pt modelId="{01AB968A-A4D4-4C90-B073-644D3E9ADDE3}" type="parTrans" cxnId="{7E8CF86F-664F-467F-8097-3C06CCF84529}">
      <dgm:prSet/>
      <dgm:spPr/>
      <dgm:t>
        <a:bodyPr/>
        <a:lstStyle/>
        <a:p>
          <a:endParaRPr lang="en-US"/>
        </a:p>
      </dgm:t>
    </dgm:pt>
    <dgm:pt modelId="{57CE8595-47C4-45AD-A0FE-FE2D5F2C4D1E}" type="sibTrans" cxnId="{7E8CF86F-664F-467F-8097-3C06CCF84529}">
      <dgm:prSet/>
      <dgm:spPr/>
      <dgm:t>
        <a:bodyPr/>
        <a:lstStyle/>
        <a:p>
          <a:endParaRPr lang="en-US"/>
        </a:p>
      </dgm:t>
    </dgm:pt>
    <dgm:pt modelId="{E0B04930-4BEE-4357-9EE9-EA988C8946D3}">
      <dgm:prSet/>
      <dgm:spPr/>
      <dgm:t>
        <a:bodyPr/>
        <a:lstStyle/>
        <a:p>
          <a:r>
            <a:rPr lang="nl-NL"/>
            <a:t>van bewegen/gymnastiek naar oefenen/trainen</a:t>
          </a:r>
          <a:endParaRPr lang="en-US"/>
        </a:p>
      </dgm:t>
    </dgm:pt>
    <dgm:pt modelId="{15A293A8-8366-4295-A221-EB21E12BE178}" type="parTrans" cxnId="{18BCEE6E-2CE6-440B-976D-2F6109124CE5}">
      <dgm:prSet/>
      <dgm:spPr/>
      <dgm:t>
        <a:bodyPr/>
        <a:lstStyle/>
        <a:p>
          <a:endParaRPr lang="en-US"/>
        </a:p>
      </dgm:t>
    </dgm:pt>
    <dgm:pt modelId="{6D2378DC-E2A0-4F93-9DEC-4377105AD177}" type="sibTrans" cxnId="{18BCEE6E-2CE6-440B-976D-2F6109124CE5}">
      <dgm:prSet/>
      <dgm:spPr/>
      <dgm:t>
        <a:bodyPr/>
        <a:lstStyle/>
        <a:p>
          <a:endParaRPr lang="en-US"/>
        </a:p>
      </dgm:t>
    </dgm:pt>
    <dgm:pt modelId="{BF2B65C5-50E0-4F28-A1A8-20471B09F2EC}">
      <dgm:prSet/>
      <dgm:spPr/>
      <dgm:t>
        <a:bodyPr/>
        <a:lstStyle/>
        <a:p>
          <a:r>
            <a:rPr lang="nl-NL"/>
            <a:t>tot psychologische reductie</a:t>
          </a:r>
          <a:endParaRPr lang="en-US"/>
        </a:p>
      </dgm:t>
    </dgm:pt>
    <dgm:pt modelId="{FB537A7C-4C5F-4AB5-95AA-9B845AF78140}" type="parTrans" cxnId="{14863132-6978-4B97-B114-FD2F9F98002A}">
      <dgm:prSet/>
      <dgm:spPr/>
      <dgm:t>
        <a:bodyPr/>
        <a:lstStyle/>
        <a:p>
          <a:endParaRPr lang="en-US"/>
        </a:p>
      </dgm:t>
    </dgm:pt>
    <dgm:pt modelId="{A2320678-0F3B-49A3-B3C7-125ECA886A4D}" type="sibTrans" cxnId="{14863132-6978-4B97-B114-FD2F9F98002A}">
      <dgm:prSet/>
      <dgm:spPr/>
      <dgm:t>
        <a:bodyPr/>
        <a:lstStyle/>
        <a:p>
          <a:endParaRPr lang="en-US"/>
        </a:p>
      </dgm:t>
    </dgm:pt>
    <dgm:pt modelId="{ED6182BC-1EB6-480B-8018-B62D18B00472}">
      <dgm:prSet/>
      <dgm:spPr/>
      <dgm:t>
        <a:bodyPr/>
        <a:lstStyle/>
        <a:p>
          <a:r>
            <a:rPr lang="nl-NL"/>
            <a:t>tot het vergeten lichaam – lichamelijkheid</a:t>
          </a:r>
          <a:endParaRPr lang="en-US"/>
        </a:p>
      </dgm:t>
    </dgm:pt>
    <dgm:pt modelId="{3E363C05-6D1C-48F9-898A-CE19C5113142}" type="parTrans" cxnId="{723A6242-0683-473E-ACE0-2DF927B4B803}">
      <dgm:prSet/>
      <dgm:spPr/>
      <dgm:t>
        <a:bodyPr/>
        <a:lstStyle/>
        <a:p>
          <a:endParaRPr lang="en-US"/>
        </a:p>
      </dgm:t>
    </dgm:pt>
    <dgm:pt modelId="{DC3E199A-4067-4149-9A06-15BE99F029CD}" type="sibTrans" cxnId="{723A6242-0683-473E-ACE0-2DF927B4B803}">
      <dgm:prSet/>
      <dgm:spPr/>
      <dgm:t>
        <a:bodyPr/>
        <a:lstStyle/>
        <a:p>
          <a:endParaRPr lang="en-US"/>
        </a:p>
      </dgm:t>
    </dgm:pt>
    <dgm:pt modelId="{C44B237B-4DF3-4FE5-A6B6-FB63D09DC7C5}">
      <dgm:prSet/>
      <dgm:spPr/>
      <dgm:t>
        <a:bodyPr/>
        <a:lstStyle/>
        <a:p>
          <a:r>
            <a:rPr lang="nl-NL"/>
            <a:t>van tactvol handelen naar therapeutische distantie</a:t>
          </a:r>
          <a:endParaRPr lang="en-US"/>
        </a:p>
      </dgm:t>
    </dgm:pt>
    <dgm:pt modelId="{952318EB-7DE6-44F3-B207-C09FF7C56F1C}" type="parTrans" cxnId="{2F96C675-4C77-4733-BF6F-5A29EBD2DCEE}">
      <dgm:prSet/>
      <dgm:spPr/>
      <dgm:t>
        <a:bodyPr/>
        <a:lstStyle/>
        <a:p>
          <a:endParaRPr lang="en-US"/>
        </a:p>
      </dgm:t>
    </dgm:pt>
    <dgm:pt modelId="{210CF8D3-BE45-4995-A4DF-081FBB202552}" type="sibTrans" cxnId="{2F96C675-4C77-4733-BF6F-5A29EBD2DCEE}">
      <dgm:prSet/>
      <dgm:spPr/>
      <dgm:t>
        <a:bodyPr/>
        <a:lstStyle/>
        <a:p>
          <a:endParaRPr lang="en-US"/>
        </a:p>
      </dgm:t>
    </dgm:pt>
    <dgm:pt modelId="{AF920D3C-22FD-4A65-BDD9-01C8B8B30FF8}">
      <dgm:prSet/>
      <dgm:spPr/>
      <dgm:t>
        <a:bodyPr/>
        <a:lstStyle/>
        <a:p>
          <a:r>
            <a:rPr lang="nl-NL" dirty="0"/>
            <a:t>van rug naar hersenen – neuroreductionisme </a:t>
          </a:r>
          <a:endParaRPr lang="en-US" dirty="0"/>
        </a:p>
      </dgm:t>
    </dgm:pt>
    <dgm:pt modelId="{3D5686EB-E483-4EB1-B17D-6CAEA4917A7D}" type="parTrans" cxnId="{7350A954-9ADF-450D-938F-559DE70D6BB0}">
      <dgm:prSet/>
      <dgm:spPr/>
      <dgm:t>
        <a:bodyPr/>
        <a:lstStyle/>
        <a:p>
          <a:endParaRPr lang="en-US"/>
        </a:p>
      </dgm:t>
    </dgm:pt>
    <dgm:pt modelId="{BBADBE5B-4129-4DF9-A431-C6C3C21445B5}" type="sibTrans" cxnId="{7350A954-9ADF-450D-938F-559DE70D6BB0}">
      <dgm:prSet/>
      <dgm:spPr/>
      <dgm:t>
        <a:bodyPr/>
        <a:lstStyle/>
        <a:p>
          <a:endParaRPr lang="en-US"/>
        </a:p>
      </dgm:t>
    </dgm:pt>
    <dgm:pt modelId="{410D12CE-E52A-4625-857F-17F37FC0E98E}" type="pres">
      <dgm:prSet presAssocID="{4B097565-BAC1-4140-9227-CA3AA8AAC8FF}" presName="linear" presStyleCnt="0">
        <dgm:presLayoutVars>
          <dgm:dir/>
          <dgm:animLvl val="lvl"/>
          <dgm:resizeHandles val="exact"/>
        </dgm:presLayoutVars>
      </dgm:prSet>
      <dgm:spPr/>
    </dgm:pt>
    <dgm:pt modelId="{166D9A6C-117F-4F14-977D-48B2479D664F}" type="pres">
      <dgm:prSet presAssocID="{84B204D1-C52D-497C-A293-8DE9526FDAF0}" presName="parentLin" presStyleCnt="0"/>
      <dgm:spPr/>
    </dgm:pt>
    <dgm:pt modelId="{D680DA83-B8C8-4948-A49D-3C0888759A3D}" type="pres">
      <dgm:prSet presAssocID="{84B204D1-C52D-497C-A293-8DE9526FDAF0}" presName="parentLeftMargin" presStyleLbl="node1" presStyleIdx="0" presStyleCnt="4"/>
      <dgm:spPr/>
    </dgm:pt>
    <dgm:pt modelId="{4879F568-89C7-45D1-A6D0-5F1CC0918565}" type="pres">
      <dgm:prSet presAssocID="{84B204D1-C52D-497C-A293-8DE9526FDAF0}" presName="parentText" presStyleLbl="node1" presStyleIdx="0" presStyleCnt="4" custScaleX="112721" custLinFactNeighborX="-7561" custLinFactNeighborY="6023">
        <dgm:presLayoutVars>
          <dgm:chMax val="0"/>
          <dgm:bulletEnabled val="1"/>
        </dgm:presLayoutVars>
      </dgm:prSet>
      <dgm:spPr/>
    </dgm:pt>
    <dgm:pt modelId="{9CCA6A53-49E6-4165-AC98-C03F60B5F329}" type="pres">
      <dgm:prSet presAssocID="{84B204D1-C52D-497C-A293-8DE9526FDAF0}" presName="negativeSpace" presStyleCnt="0"/>
      <dgm:spPr/>
    </dgm:pt>
    <dgm:pt modelId="{ED48577E-A5DE-4FAE-899E-A5493849FE35}" type="pres">
      <dgm:prSet presAssocID="{84B204D1-C52D-497C-A293-8DE9526FDAF0}" presName="childText" presStyleLbl="conFgAcc1" presStyleIdx="0" presStyleCnt="4">
        <dgm:presLayoutVars>
          <dgm:bulletEnabled val="1"/>
        </dgm:presLayoutVars>
      </dgm:prSet>
      <dgm:spPr/>
    </dgm:pt>
    <dgm:pt modelId="{F676A5CC-2C1B-4130-92FE-8B89099B02D6}" type="pres">
      <dgm:prSet presAssocID="{B8DA0AA7-BF1A-44FF-96E4-ECFF9911F215}" presName="spaceBetweenRectangles" presStyleCnt="0"/>
      <dgm:spPr/>
    </dgm:pt>
    <dgm:pt modelId="{36D5906D-B05E-46BD-A05F-6377820B193C}" type="pres">
      <dgm:prSet presAssocID="{0939E258-8149-4269-9381-42C9EFB8C4FA}" presName="parentLin" presStyleCnt="0"/>
      <dgm:spPr/>
    </dgm:pt>
    <dgm:pt modelId="{3872A3AE-8872-42D4-BDCA-2271316869FC}" type="pres">
      <dgm:prSet presAssocID="{0939E258-8149-4269-9381-42C9EFB8C4FA}" presName="parentLeftMargin" presStyleLbl="node1" presStyleIdx="0" presStyleCnt="4"/>
      <dgm:spPr/>
    </dgm:pt>
    <dgm:pt modelId="{0197AAB8-B85C-4094-B9D4-7B080603CEAE}" type="pres">
      <dgm:prSet presAssocID="{0939E258-8149-4269-9381-42C9EFB8C4FA}" presName="parentText" presStyleLbl="node1" presStyleIdx="1" presStyleCnt="4" custScaleX="111290">
        <dgm:presLayoutVars>
          <dgm:chMax val="0"/>
          <dgm:bulletEnabled val="1"/>
        </dgm:presLayoutVars>
      </dgm:prSet>
      <dgm:spPr/>
    </dgm:pt>
    <dgm:pt modelId="{F62A6602-7772-4EB9-BEEA-8B07371AFEE7}" type="pres">
      <dgm:prSet presAssocID="{0939E258-8149-4269-9381-42C9EFB8C4FA}" presName="negativeSpace" presStyleCnt="0"/>
      <dgm:spPr/>
    </dgm:pt>
    <dgm:pt modelId="{C61C8269-0788-4825-A440-92953023D1FB}" type="pres">
      <dgm:prSet presAssocID="{0939E258-8149-4269-9381-42C9EFB8C4FA}" presName="childText" presStyleLbl="conFgAcc1" presStyleIdx="1" presStyleCnt="4">
        <dgm:presLayoutVars>
          <dgm:bulletEnabled val="1"/>
        </dgm:presLayoutVars>
      </dgm:prSet>
      <dgm:spPr/>
    </dgm:pt>
    <dgm:pt modelId="{49607C4F-5538-4C1B-BBF8-71F695BB7FB2}" type="pres">
      <dgm:prSet presAssocID="{31357C0C-7EB1-4415-98B0-21B549FF8762}" presName="spaceBetweenRectangles" presStyleCnt="0"/>
      <dgm:spPr/>
    </dgm:pt>
    <dgm:pt modelId="{EB4CA0B6-3612-4978-97DC-ABA0A6EC7D79}" type="pres">
      <dgm:prSet presAssocID="{E7CFD378-F7C3-428B-A8CF-830BD717CC28}" presName="parentLin" presStyleCnt="0"/>
      <dgm:spPr/>
    </dgm:pt>
    <dgm:pt modelId="{E76D5B19-DAFE-4F20-BECE-6CDC2555C9C7}" type="pres">
      <dgm:prSet presAssocID="{E7CFD378-F7C3-428B-A8CF-830BD717CC28}" presName="parentLeftMargin" presStyleLbl="node1" presStyleIdx="1" presStyleCnt="4"/>
      <dgm:spPr/>
    </dgm:pt>
    <dgm:pt modelId="{F9D43B4B-0D4F-4C0E-AF13-E22C60EA3A23}" type="pres">
      <dgm:prSet presAssocID="{E7CFD378-F7C3-428B-A8CF-830BD717CC28}" presName="parentText" presStyleLbl="node1" presStyleIdx="2" presStyleCnt="4" custScaleX="111606">
        <dgm:presLayoutVars>
          <dgm:chMax val="0"/>
          <dgm:bulletEnabled val="1"/>
        </dgm:presLayoutVars>
      </dgm:prSet>
      <dgm:spPr/>
    </dgm:pt>
    <dgm:pt modelId="{83CF14B7-C706-4A98-BB12-1578A9BE171C}" type="pres">
      <dgm:prSet presAssocID="{E7CFD378-F7C3-428B-A8CF-830BD717CC28}" presName="negativeSpace" presStyleCnt="0"/>
      <dgm:spPr/>
    </dgm:pt>
    <dgm:pt modelId="{382592B8-001C-4A05-A5E1-B8B50E85DC09}" type="pres">
      <dgm:prSet presAssocID="{E7CFD378-F7C3-428B-A8CF-830BD717CC28}" presName="childText" presStyleLbl="conFgAcc1" presStyleIdx="2" presStyleCnt="4">
        <dgm:presLayoutVars>
          <dgm:bulletEnabled val="1"/>
        </dgm:presLayoutVars>
      </dgm:prSet>
      <dgm:spPr/>
    </dgm:pt>
    <dgm:pt modelId="{0B505BB8-BB06-45A4-BE8F-C976E85ECAA8}" type="pres">
      <dgm:prSet presAssocID="{A759E6D9-BBEB-4277-9E79-40C5B720661E}" presName="spaceBetweenRectangles" presStyleCnt="0"/>
      <dgm:spPr/>
    </dgm:pt>
    <dgm:pt modelId="{C544A0C1-3B57-497B-90DD-2FD80576FB48}" type="pres">
      <dgm:prSet presAssocID="{B2F6A082-7C4C-4D9F-91E6-341EFD3D80D2}" presName="parentLin" presStyleCnt="0"/>
      <dgm:spPr/>
    </dgm:pt>
    <dgm:pt modelId="{D04520FC-1047-4325-BC51-7D03C33C9CFD}" type="pres">
      <dgm:prSet presAssocID="{B2F6A082-7C4C-4D9F-91E6-341EFD3D80D2}" presName="parentLeftMargin" presStyleLbl="node1" presStyleIdx="2" presStyleCnt="4"/>
      <dgm:spPr/>
    </dgm:pt>
    <dgm:pt modelId="{22DA2548-5B6A-4754-AF47-13B25C0B0B36}" type="pres">
      <dgm:prSet presAssocID="{B2F6A082-7C4C-4D9F-91E6-341EFD3D80D2}" presName="parentText" presStyleLbl="node1" presStyleIdx="3" presStyleCnt="4" custScaleX="111050">
        <dgm:presLayoutVars>
          <dgm:chMax val="0"/>
          <dgm:bulletEnabled val="1"/>
        </dgm:presLayoutVars>
      </dgm:prSet>
      <dgm:spPr/>
    </dgm:pt>
    <dgm:pt modelId="{583C7C83-2583-499F-89AC-B2C6614D3112}" type="pres">
      <dgm:prSet presAssocID="{B2F6A082-7C4C-4D9F-91E6-341EFD3D80D2}" presName="negativeSpace" presStyleCnt="0"/>
      <dgm:spPr/>
    </dgm:pt>
    <dgm:pt modelId="{E33CCC97-D79B-45CF-8C4E-1DADCCDCCD33}" type="pres">
      <dgm:prSet presAssocID="{B2F6A082-7C4C-4D9F-91E6-341EFD3D80D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8F4D90D-ED10-4F2E-ADE5-8841237FCF70}" srcId="{4B097565-BAC1-4140-9227-CA3AA8AAC8FF}" destId="{84B204D1-C52D-497C-A293-8DE9526FDAF0}" srcOrd="0" destOrd="0" parTransId="{901F1C95-F799-4718-BE27-64D9B5C96B29}" sibTransId="{B8DA0AA7-BF1A-44FF-96E4-ECFF9911F215}"/>
    <dgm:cxn modelId="{F139DD15-91B9-4B43-9FBE-010B61FD582D}" srcId="{4B097565-BAC1-4140-9227-CA3AA8AAC8FF}" destId="{E7CFD378-F7C3-428B-A8CF-830BD717CC28}" srcOrd="2" destOrd="0" parTransId="{04AFF5AF-52EC-4E35-9B13-069709BD76A8}" sibTransId="{A759E6D9-BBEB-4277-9E79-40C5B720661E}"/>
    <dgm:cxn modelId="{668A911A-D436-4C50-B357-97D71C80A1B6}" type="presOf" srcId="{4B097565-BAC1-4140-9227-CA3AA8AAC8FF}" destId="{410D12CE-E52A-4625-857F-17F37FC0E98E}" srcOrd="0" destOrd="0" presId="urn:microsoft.com/office/officeart/2005/8/layout/list1"/>
    <dgm:cxn modelId="{014DAF1E-31B5-439B-BB85-FC3387FDF8D6}" type="presOf" srcId="{ED6182BC-1EB6-480B-8018-B62D18B00472}" destId="{E33CCC97-D79B-45CF-8C4E-1DADCCDCCD33}" srcOrd="0" destOrd="4" presId="urn:microsoft.com/office/officeart/2005/8/layout/list1"/>
    <dgm:cxn modelId="{7223A42F-4BF8-48C4-BC6D-469545552F5A}" type="presOf" srcId="{C44B237B-4DF3-4FE5-A6B6-FB63D09DC7C5}" destId="{E33CCC97-D79B-45CF-8C4E-1DADCCDCCD33}" srcOrd="0" destOrd="5" presId="urn:microsoft.com/office/officeart/2005/8/layout/list1"/>
    <dgm:cxn modelId="{14863132-6978-4B97-B114-FD2F9F98002A}" srcId="{B2F6A082-7C4C-4D9F-91E6-341EFD3D80D2}" destId="{BF2B65C5-50E0-4F28-A1A8-20471B09F2EC}" srcOrd="3" destOrd="0" parTransId="{FB537A7C-4C5F-4AB5-95AA-9B845AF78140}" sibTransId="{A2320678-0F3B-49A3-B3C7-125ECA886A4D}"/>
    <dgm:cxn modelId="{F959915D-A8B6-4A01-AEF4-23E1F44AE5EB}" type="presOf" srcId="{B2F6A082-7C4C-4D9F-91E6-341EFD3D80D2}" destId="{D04520FC-1047-4325-BC51-7D03C33C9CFD}" srcOrd="0" destOrd="0" presId="urn:microsoft.com/office/officeart/2005/8/layout/list1"/>
    <dgm:cxn modelId="{FAA38B60-054B-4FCC-A9A5-82EE7BD9CF54}" type="presOf" srcId="{E0B04930-4BEE-4357-9EE9-EA988C8946D3}" destId="{E33CCC97-D79B-45CF-8C4E-1DADCCDCCD33}" srcOrd="0" destOrd="2" presId="urn:microsoft.com/office/officeart/2005/8/layout/list1"/>
    <dgm:cxn modelId="{723A6242-0683-473E-ACE0-2DF927B4B803}" srcId="{B2F6A082-7C4C-4D9F-91E6-341EFD3D80D2}" destId="{ED6182BC-1EB6-480B-8018-B62D18B00472}" srcOrd="4" destOrd="0" parTransId="{3E363C05-6D1C-48F9-898A-CE19C5113142}" sibTransId="{DC3E199A-4067-4149-9A06-15BE99F029CD}"/>
    <dgm:cxn modelId="{A0A79A43-49B4-4A54-9B2F-3F01E347C983}" type="presOf" srcId="{E7CFD378-F7C3-428B-A8CF-830BD717CC28}" destId="{F9D43B4B-0D4F-4C0E-AF13-E22C60EA3A23}" srcOrd="1" destOrd="0" presId="urn:microsoft.com/office/officeart/2005/8/layout/list1"/>
    <dgm:cxn modelId="{18BCEE6E-2CE6-440B-976D-2F6109124CE5}" srcId="{B2F6A082-7C4C-4D9F-91E6-341EFD3D80D2}" destId="{E0B04930-4BEE-4357-9EE9-EA988C8946D3}" srcOrd="2" destOrd="0" parTransId="{15A293A8-8366-4295-A221-EB21E12BE178}" sibTransId="{6D2378DC-E2A0-4F93-9DEC-4377105AD177}"/>
    <dgm:cxn modelId="{7E8CF86F-664F-467F-8097-3C06CCF84529}" srcId="{B2F6A082-7C4C-4D9F-91E6-341EFD3D80D2}" destId="{B6015CF6-AFFD-4914-B59D-6A4C40682C77}" srcOrd="1" destOrd="0" parTransId="{01AB968A-A4D4-4C90-B073-644D3E9ADDE3}" sibTransId="{57CE8595-47C4-45AD-A0FE-FE2D5F2C4D1E}"/>
    <dgm:cxn modelId="{7350A954-9ADF-450D-938F-559DE70D6BB0}" srcId="{B2F6A082-7C4C-4D9F-91E6-341EFD3D80D2}" destId="{AF920D3C-22FD-4A65-BDD9-01C8B8B30FF8}" srcOrd="6" destOrd="0" parTransId="{3D5686EB-E483-4EB1-B17D-6CAEA4917A7D}" sibTransId="{BBADBE5B-4129-4DF9-A431-C6C3C21445B5}"/>
    <dgm:cxn modelId="{2F96C675-4C77-4733-BF6F-5A29EBD2DCEE}" srcId="{B2F6A082-7C4C-4D9F-91E6-341EFD3D80D2}" destId="{C44B237B-4DF3-4FE5-A6B6-FB63D09DC7C5}" srcOrd="5" destOrd="0" parTransId="{952318EB-7DE6-44F3-B207-C09FF7C56F1C}" sibTransId="{210CF8D3-BE45-4995-A4DF-081FBB202552}"/>
    <dgm:cxn modelId="{0FC2BC58-6F81-4B4F-BEE2-E459D2A32F52}" type="presOf" srcId="{0939E258-8149-4269-9381-42C9EFB8C4FA}" destId="{3872A3AE-8872-42D4-BDCA-2271316869FC}" srcOrd="0" destOrd="0" presId="urn:microsoft.com/office/officeart/2005/8/layout/list1"/>
    <dgm:cxn modelId="{63016F81-ABD4-4870-B025-623F0C0977E5}" type="presOf" srcId="{BF2B65C5-50E0-4F28-A1A8-20471B09F2EC}" destId="{E33CCC97-D79B-45CF-8C4E-1DADCCDCCD33}" srcOrd="0" destOrd="3" presId="urn:microsoft.com/office/officeart/2005/8/layout/list1"/>
    <dgm:cxn modelId="{E4D37C8A-0A38-4C66-ACB3-2239196C0688}" type="presOf" srcId="{84B204D1-C52D-497C-A293-8DE9526FDAF0}" destId="{D680DA83-B8C8-4948-A49D-3C0888759A3D}" srcOrd="0" destOrd="0" presId="urn:microsoft.com/office/officeart/2005/8/layout/list1"/>
    <dgm:cxn modelId="{34865291-B455-4912-B544-DDDCF3698F86}" type="presOf" srcId="{B2F6A082-7C4C-4D9F-91E6-341EFD3D80D2}" destId="{22DA2548-5B6A-4754-AF47-13B25C0B0B36}" srcOrd="1" destOrd="0" presId="urn:microsoft.com/office/officeart/2005/8/layout/list1"/>
    <dgm:cxn modelId="{7E118B9B-AE92-49CD-B073-AF586F826180}" srcId="{B2F6A082-7C4C-4D9F-91E6-341EFD3D80D2}" destId="{97513122-7C09-4AB2-8BD4-666171D4C1F1}" srcOrd="0" destOrd="0" parTransId="{9A6FCEEA-B69C-4C4D-9250-E586050926E1}" sibTransId="{2E66A7A5-7A50-441D-A15E-E43D792E8ADF}"/>
    <dgm:cxn modelId="{388AFE9E-0D5B-4491-AB11-6EFD8655AE39}" type="presOf" srcId="{AF920D3C-22FD-4A65-BDD9-01C8B8B30FF8}" destId="{E33CCC97-D79B-45CF-8C4E-1DADCCDCCD33}" srcOrd="0" destOrd="6" presId="urn:microsoft.com/office/officeart/2005/8/layout/list1"/>
    <dgm:cxn modelId="{3C8C88A4-8626-4301-8300-9117C8752697}" type="presOf" srcId="{E7CFD378-F7C3-428B-A8CF-830BD717CC28}" destId="{E76D5B19-DAFE-4F20-BECE-6CDC2555C9C7}" srcOrd="0" destOrd="0" presId="urn:microsoft.com/office/officeart/2005/8/layout/list1"/>
    <dgm:cxn modelId="{C6D015A8-9464-493C-A044-83AD1751AE17}" type="presOf" srcId="{97513122-7C09-4AB2-8BD4-666171D4C1F1}" destId="{E33CCC97-D79B-45CF-8C4E-1DADCCDCCD33}" srcOrd="0" destOrd="0" presId="urn:microsoft.com/office/officeart/2005/8/layout/list1"/>
    <dgm:cxn modelId="{4B1CA5C4-2768-4166-8339-D5A8C9549410}" srcId="{4B097565-BAC1-4140-9227-CA3AA8AAC8FF}" destId="{0939E258-8149-4269-9381-42C9EFB8C4FA}" srcOrd="1" destOrd="0" parTransId="{BB290945-8D16-45B7-8F82-6FFC2F3020D4}" sibTransId="{31357C0C-7EB1-4415-98B0-21B549FF8762}"/>
    <dgm:cxn modelId="{EB60F5DB-5231-461D-B2C5-CE7E67AC4904}" type="presOf" srcId="{0939E258-8149-4269-9381-42C9EFB8C4FA}" destId="{0197AAB8-B85C-4094-B9D4-7B080603CEAE}" srcOrd="1" destOrd="0" presId="urn:microsoft.com/office/officeart/2005/8/layout/list1"/>
    <dgm:cxn modelId="{F66148E2-93D0-49CF-9670-BC65D44F0E06}" type="presOf" srcId="{84B204D1-C52D-497C-A293-8DE9526FDAF0}" destId="{4879F568-89C7-45D1-A6D0-5F1CC0918565}" srcOrd="1" destOrd="0" presId="urn:microsoft.com/office/officeart/2005/8/layout/list1"/>
    <dgm:cxn modelId="{86A504F6-C389-4DDB-B4B1-B9F6CC01B566}" type="presOf" srcId="{B6015CF6-AFFD-4914-B59D-6A4C40682C77}" destId="{E33CCC97-D79B-45CF-8C4E-1DADCCDCCD33}" srcOrd="0" destOrd="1" presId="urn:microsoft.com/office/officeart/2005/8/layout/list1"/>
    <dgm:cxn modelId="{3095F7FB-0668-4878-AA11-1BFFFE486D75}" srcId="{4B097565-BAC1-4140-9227-CA3AA8AAC8FF}" destId="{B2F6A082-7C4C-4D9F-91E6-341EFD3D80D2}" srcOrd="3" destOrd="0" parTransId="{5F102C0B-2800-4FD2-9D33-4818F254E814}" sibTransId="{A75F613B-0A67-4D12-89A5-818C00934F31}"/>
    <dgm:cxn modelId="{B1299AC8-E0DF-4283-9705-CF568FCE8325}" type="presParOf" srcId="{410D12CE-E52A-4625-857F-17F37FC0E98E}" destId="{166D9A6C-117F-4F14-977D-48B2479D664F}" srcOrd="0" destOrd="0" presId="urn:microsoft.com/office/officeart/2005/8/layout/list1"/>
    <dgm:cxn modelId="{543E87E1-BB46-42CC-BBDB-5FDDA69C6F01}" type="presParOf" srcId="{166D9A6C-117F-4F14-977D-48B2479D664F}" destId="{D680DA83-B8C8-4948-A49D-3C0888759A3D}" srcOrd="0" destOrd="0" presId="urn:microsoft.com/office/officeart/2005/8/layout/list1"/>
    <dgm:cxn modelId="{0DA59E5E-E03A-44AD-900D-54E836E4FAB8}" type="presParOf" srcId="{166D9A6C-117F-4F14-977D-48B2479D664F}" destId="{4879F568-89C7-45D1-A6D0-5F1CC0918565}" srcOrd="1" destOrd="0" presId="urn:microsoft.com/office/officeart/2005/8/layout/list1"/>
    <dgm:cxn modelId="{1805F303-5F67-41A6-9DCB-32D8CF6F43C8}" type="presParOf" srcId="{410D12CE-E52A-4625-857F-17F37FC0E98E}" destId="{9CCA6A53-49E6-4165-AC98-C03F60B5F329}" srcOrd="1" destOrd="0" presId="urn:microsoft.com/office/officeart/2005/8/layout/list1"/>
    <dgm:cxn modelId="{C2A8229D-3605-4AB8-9553-DB828B79B6A9}" type="presParOf" srcId="{410D12CE-E52A-4625-857F-17F37FC0E98E}" destId="{ED48577E-A5DE-4FAE-899E-A5493849FE35}" srcOrd="2" destOrd="0" presId="urn:microsoft.com/office/officeart/2005/8/layout/list1"/>
    <dgm:cxn modelId="{52C71CB6-CB56-4657-BD2B-4CF6929CAB58}" type="presParOf" srcId="{410D12CE-E52A-4625-857F-17F37FC0E98E}" destId="{F676A5CC-2C1B-4130-92FE-8B89099B02D6}" srcOrd="3" destOrd="0" presId="urn:microsoft.com/office/officeart/2005/8/layout/list1"/>
    <dgm:cxn modelId="{9665C9EE-B565-47DB-9649-3DACE79606A7}" type="presParOf" srcId="{410D12CE-E52A-4625-857F-17F37FC0E98E}" destId="{36D5906D-B05E-46BD-A05F-6377820B193C}" srcOrd="4" destOrd="0" presId="urn:microsoft.com/office/officeart/2005/8/layout/list1"/>
    <dgm:cxn modelId="{86BD44E2-A38D-4D74-BABF-7C2B13B31080}" type="presParOf" srcId="{36D5906D-B05E-46BD-A05F-6377820B193C}" destId="{3872A3AE-8872-42D4-BDCA-2271316869FC}" srcOrd="0" destOrd="0" presId="urn:microsoft.com/office/officeart/2005/8/layout/list1"/>
    <dgm:cxn modelId="{4177D5CA-DDC4-4A53-B14B-4027BA62D16C}" type="presParOf" srcId="{36D5906D-B05E-46BD-A05F-6377820B193C}" destId="{0197AAB8-B85C-4094-B9D4-7B080603CEAE}" srcOrd="1" destOrd="0" presId="urn:microsoft.com/office/officeart/2005/8/layout/list1"/>
    <dgm:cxn modelId="{5CBAB693-0C9C-45D7-A90F-21900F452F77}" type="presParOf" srcId="{410D12CE-E52A-4625-857F-17F37FC0E98E}" destId="{F62A6602-7772-4EB9-BEEA-8B07371AFEE7}" srcOrd="5" destOrd="0" presId="urn:microsoft.com/office/officeart/2005/8/layout/list1"/>
    <dgm:cxn modelId="{A70B4EE4-B197-46FB-9360-22C3286F651A}" type="presParOf" srcId="{410D12CE-E52A-4625-857F-17F37FC0E98E}" destId="{C61C8269-0788-4825-A440-92953023D1FB}" srcOrd="6" destOrd="0" presId="urn:microsoft.com/office/officeart/2005/8/layout/list1"/>
    <dgm:cxn modelId="{35F1F645-E17C-4610-89C7-EB7A1A011172}" type="presParOf" srcId="{410D12CE-E52A-4625-857F-17F37FC0E98E}" destId="{49607C4F-5538-4C1B-BBF8-71F695BB7FB2}" srcOrd="7" destOrd="0" presId="urn:microsoft.com/office/officeart/2005/8/layout/list1"/>
    <dgm:cxn modelId="{76D38874-4DB3-4E84-B988-378C692DC4E4}" type="presParOf" srcId="{410D12CE-E52A-4625-857F-17F37FC0E98E}" destId="{EB4CA0B6-3612-4978-97DC-ABA0A6EC7D79}" srcOrd="8" destOrd="0" presId="urn:microsoft.com/office/officeart/2005/8/layout/list1"/>
    <dgm:cxn modelId="{8E1DD4C5-C835-4EA4-9DFE-FA239FD489F5}" type="presParOf" srcId="{EB4CA0B6-3612-4978-97DC-ABA0A6EC7D79}" destId="{E76D5B19-DAFE-4F20-BECE-6CDC2555C9C7}" srcOrd="0" destOrd="0" presId="urn:microsoft.com/office/officeart/2005/8/layout/list1"/>
    <dgm:cxn modelId="{CA8E3896-4E91-4EC6-831E-7E9B022087FB}" type="presParOf" srcId="{EB4CA0B6-3612-4978-97DC-ABA0A6EC7D79}" destId="{F9D43B4B-0D4F-4C0E-AF13-E22C60EA3A23}" srcOrd="1" destOrd="0" presId="urn:microsoft.com/office/officeart/2005/8/layout/list1"/>
    <dgm:cxn modelId="{4B061CA0-96E3-4B81-8909-FBC6DF06FD69}" type="presParOf" srcId="{410D12CE-E52A-4625-857F-17F37FC0E98E}" destId="{83CF14B7-C706-4A98-BB12-1578A9BE171C}" srcOrd="9" destOrd="0" presId="urn:microsoft.com/office/officeart/2005/8/layout/list1"/>
    <dgm:cxn modelId="{D8828527-F66F-493E-BA9A-35FBC9C92C26}" type="presParOf" srcId="{410D12CE-E52A-4625-857F-17F37FC0E98E}" destId="{382592B8-001C-4A05-A5E1-B8B50E85DC09}" srcOrd="10" destOrd="0" presId="urn:microsoft.com/office/officeart/2005/8/layout/list1"/>
    <dgm:cxn modelId="{63E328BF-D231-4429-9C44-415107E6879C}" type="presParOf" srcId="{410D12CE-E52A-4625-857F-17F37FC0E98E}" destId="{0B505BB8-BB06-45A4-BE8F-C976E85ECAA8}" srcOrd="11" destOrd="0" presId="urn:microsoft.com/office/officeart/2005/8/layout/list1"/>
    <dgm:cxn modelId="{9B77001C-3191-48A2-8EC9-18C7DD090063}" type="presParOf" srcId="{410D12CE-E52A-4625-857F-17F37FC0E98E}" destId="{C544A0C1-3B57-497B-90DD-2FD80576FB48}" srcOrd="12" destOrd="0" presId="urn:microsoft.com/office/officeart/2005/8/layout/list1"/>
    <dgm:cxn modelId="{CC9FBAC8-90B9-4533-A6A3-2E2CC9133A17}" type="presParOf" srcId="{C544A0C1-3B57-497B-90DD-2FD80576FB48}" destId="{D04520FC-1047-4325-BC51-7D03C33C9CFD}" srcOrd="0" destOrd="0" presId="urn:microsoft.com/office/officeart/2005/8/layout/list1"/>
    <dgm:cxn modelId="{67F47DBD-2355-4098-94B0-E90666319B97}" type="presParOf" srcId="{C544A0C1-3B57-497B-90DD-2FD80576FB48}" destId="{22DA2548-5B6A-4754-AF47-13B25C0B0B36}" srcOrd="1" destOrd="0" presId="urn:microsoft.com/office/officeart/2005/8/layout/list1"/>
    <dgm:cxn modelId="{CED5AB30-828B-4136-8A16-E58E9472B6E6}" type="presParOf" srcId="{410D12CE-E52A-4625-857F-17F37FC0E98E}" destId="{583C7C83-2583-499F-89AC-B2C6614D3112}" srcOrd="13" destOrd="0" presId="urn:microsoft.com/office/officeart/2005/8/layout/list1"/>
    <dgm:cxn modelId="{BD13E94A-45DF-4C33-B2E9-679D7E8A94A6}" type="presParOf" srcId="{410D12CE-E52A-4625-857F-17F37FC0E98E}" destId="{E33CCC97-D79B-45CF-8C4E-1DADCCDCCD3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1259DF-4A35-4377-A729-E75889531AFC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6C4B92-FB39-4901-B382-5137D9251696}">
      <dgm:prSet/>
      <dgm:spPr/>
      <dgm:t>
        <a:bodyPr/>
        <a:lstStyle/>
        <a:p>
          <a:r>
            <a:rPr lang="nl-NL" dirty="0">
              <a:solidFill>
                <a:schemeClr val="accent4"/>
              </a:solidFill>
            </a:rPr>
            <a:t>Balans in een </a:t>
          </a:r>
          <a:r>
            <a:rPr lang="nl-NL" dirty="0" err="1">
              <a:solidFill>
                <a:schemeClr val="accent4"/>
              </a:solidFill>
            </a:rPr>
            <a:t>biopsychosociale</a:t>
          </a:r>
          <a:r>
            <a:rPr lang="nl-NL" dirty="0">
              <a:solidFill>
                <a:schemeClr val="accent4"/>
              </a:solidFill>
            </a:rPr>
            <a:t> benadering</a:t>
          </a:r>
          <a:endParaRPr lang="en-US" dirty="0">
            <a:solidFill>
              <a:schemeClr val="accent4"/>
            </a:solidFill>
          </a:endParaRPr>
        </a:p>
      </dgm:t>
    </dgm:pt>
    <dgm:pt modelId="{E31D7A32-C45C-445C-BB42-4AA0F38540F5}" type="parTrans" cxnId="{0853D276-AD60-4F3B-8C27-481FCF36CAA8}">
      <dgm:prSet/>
      <dgm:spPr/>
      <dgm:t>
        <a:bodyPr/>
        <a:lstStyle/>
        <a:p>
          <a:endParaRPr lang="en-US"/>
        </a:p>
      </dgm:t>
    </dgm:pt>
    <dgm:pt modelId="{CC582BD8-2BD4-47D9-9BB8-8BBF9C989402}" type="sibTrans" cxnId="{0853D276-AD60-4F3B-8C27-481FCF36CAA8}">
      <dgm:prSet/>
      <dgm:spPr/>
      <dgm:t>
        <a:bodyPr/>
        <a:lstStyle/>
        <a:p>
          <a:endParaRPr lang="en-US"/>
        </a:p>
      </dgm:t>
    </dgm:pt>
    <dgm:pt modelId="{CA16683F-B692-4827-B11F-7158F85FE41E}">
      <dgm:prSet/>
      <dgm:spPr/>
      <dgm:t>
        <a:bodyPr/>
        <a:lstStyle/>
        <a:p>
          <a:r>
            <a:rPr lang="nl-NL" dirty="0"/>
            <a:t>Voorkom reductionisme</a:t>
          </a:r>
          <a:endParaRPr lang="en-US" dirty="0"/>
        </a:p>
      </dgm:t>
    </dgm:pt>
    <dgm:pt modelId="{F008074F-2F62-4A6D-A4EA-B7449EDC45D1}" type="parTrans" cxnId="{59669D81-B7D4-45E2-9C25-8EA3BA464A85}">
      <dgm:prSet/>
      <dgm:spPr/>
      <dgm:t>
        <a:bodyPr/>
        <a:lstStyle/>
        <a:p>
          <a:endParaRPr lang="en-US"/>
        </a:p>
      </dgm:t>
    </dgm:pt>
    <dgm:pt modelId="{CAB9D85D-8070-44EC-91F2-8B3CE4FD1E11}" type="sibTrans" cxnId="{59669D81-B7D4-45E2-9C25-8EA3BA464A85}">
      <dgm:prSet/>
      <dgm:spPr/>
      <dgm:t>
        <a:bodyPr/>
        <a:lstStyle/>
        <a:p>
          <a:endParaRPr lang="en-US"/>
        </a:p>
      </dgm:t>
    </dgm:pt>
    <dgm:pt modelId="{58CEC2A5-A58C-4AE3-84FD-844E8542EA9D}">
      <dgm:prSet/>
      <dgm:spPr/>
      <dgm:t>
        <a:bodyPr/>
        <a:lstStyle/>
        <a:p>
          <a:r>
            <a:rPr lang="nl-NL" dirty="0">
              <a:solidFill>
                <a:schemeClr val="accent4"/>
              </a:solidFill>
            </a:rPr>
            <a:t>Hanteer een holistisch mensbeeld – lichamelijkheid</a:t>
          </a:r>
          <a:endParaRPr lang="en-US" dirty="0">
            <a:solidFill>
              <a:schemeClr val="accent4"/>
            </a:solidFill>
          </a:endParaRPr>
        </a:p>
      </dgm:t>
    </dgm:pt>
    <dgm:pt modelId="{6FE6ED4F-8105-4D99-B45C-9A1315FE67EE}" type="parTrans" cxnId="{1F21F3D6-98D4-455F-883A-0CE4726AA934}">
      <dgm:prSet/>
      <dgm:spPr/>
      <dgm:t>
        <a:bodyPr/>
        <a:lstStyle/>
        <a:p>
          <a:endParaRPr lang="en-US"/>
        </a:p>
      </dgm:t>
    </dgm:pt>
    <dgm:pt modelId="{C46EAF28-5FE6-4806-9724-0125F871EA7A}" type="sibTrans" cxnId="{1F21F3D6-98D4-455F-883A-0CE4726AA934}">
      <dgm:prSet/>
      <dgm:spPr/>
      <dgm:t>
        <a:bodyPr/>
        <a:lstStyle/>
        <a:p>
          <a:endParaRPr lang="en-US"/>
        </a:p>
      </dgm:t>
    </dgm:pt>
    <dgm:pt modelId="{85521D79-4F7F-48EB-B989-1C2730A172E0}">
      <dgm:prSet/>
      <dgm:spPr/>
      <dgm:t>
        <a:bodyPr/>
        <a:lstStyle/>
        <a:p>
          <a:r>
            <a:rPr lang="nl-NL" dirty="0"/>
            <a:t>Conceptueel en lichamelijk bewustzijn</a:t>
          </a:r>
          <a:endParaRPr lang="en-US" dirty="0"/>
        </a:p>
      </dgm:t>
    </dgm:pt>
    <dgm:pt modelId="{2918F275-F2E3-4CE0-B406-3732A7B5D085}" type="parTrans" cxnId="{9446189B-9601-42F4-87BD-DE7F5520AE93}">
      <dgm:prSet/>
      <dgm:spPr/>
      <dgm:t>
        <a:bodyPr/>
        <a:lstStyle/>
        <a:p>
          <a:endParaRPr lang="en-US"/>
        </a:p>
      </dgm:t>
    </dgm:pt>
    <dgm:pt modelId="{4AD507BD-34F6-4B1F-9479-F64D45AF506D}" type="sibTrans" cxnId="{9446189B-9601-42F4-87BD-DE7F5520AE93}">
      <dgm:prSet/>
      <dgm:spPr/>
      <dgm:t>
        <a:bodyPr/>
        <a:lstStyle/>
        <a:p>
          <a:endParaRPr lang="en-US"/>
        </a:p>
      </dgm:t>
    </dgm:pt>
    <dgm:pt modelId="{A2E56A36-974E-4C1E-AE62-EE8584D3AF9C}">
      <dgm:prSet/>
      <dgm:spPr/>
      <dgm:t>
        <a:bodyPr/>
        <a:lstStyle/>
        <a:p>
          <a:r>
            <a:rPr lang="nl-NL">
              <a:solidFill>
                <a:schemeClr val="accent4"/>
              </a:solidFill>
            </a:rPr>
            <a:t>Geef rugpijnverhalen </a:t>
          </a:r>
          <a:r>
            <a:rPr lang="nl-NL" dirty="0">
              <a:solidFill>
                <a:schemeClr val="accent4"/>
              </a:solidFill>
            </a:rPr>
            <a:t>gepaste aandacht </a:t>
          </a:r>
          <a:endParaRPr lang="en-US" dirty="0">
            <a:solidFill>
              <a:schemeClr val="accent4"/>
            </a:solidFill>
          </a:endParaRPr>
        </a:p>
      </dgm:t>
    </dgm:pt>
    <dgm:pt modelId="{A024BABB-9613-45E5-BCCD-0587C335109E}" type="parTrans" cxnId="{F2F09461-12B7-4D9C-9C00-365B86323504}">
      <dgm:prSet/>
      <dgm:spPr/>
      <dgm:t>
        <a:bodyPr/>
        <a:lstStyle/>
        <a:p>
          <a:endParaRPr lang="en-US"/>
        </a:p>
      </dgm:t>
    </dgm:pt>
    <dgm:pt modelId="{93C61E3B-252B-4573-BE28-60301CC0C2AA}" type="sibTrans" cxnId="{F2F09461-12B7-4D9C-9C00-365B86323504}">
      <dgm:prSet/>
      <dgm:spPr/>
      <dgm:t>
        <a:bodyPr/>
        <a:lstStyle/>
        <a:p>
          <a:endParaRPr lang="en-US"/>
        </a:p>
      </dgm:t>
    </dgm:pt>
    <dgm:pt modelId="{FFA64F2E-51E2-461B-90D7-3FF15F99A401}">
      <dgm:prSet/>
      <dgm:spPr/>
      <dgm:t>
        <a:bodyPr/>
        <a:lstStyle/>
        <a:p>
          <a:r>
            <a:rPr lang="nl-NL" dirty="0">
              <a:solidFill>
                <a:schemeClr val="accent4"/>
              </a:solidFill>
            </a:rPr>
            <a:t>Niet te lang hangen in een zoektocht naar oorzaken – zoek naar oplossingen</a:t>
          </a:r>
          <a:endParaRPr lang="en-US" dirty="0">
            <a:solidFill>
              <a:schemeClr val="accent4"/>
            </a:solidFill>
          </a:endParaRPr>
        </a:p>
      </dgm:t>
    </dgm:pt>
    <dgm:pt modelId="{35EC0EBE-FBE0-452F-B39B-B35592556596}" type="parTrans" cxnId="{67321081-F0AF-4C6E-BD8F-24B0783AC5C9}">
      <dgm:prSet/>
      <dgm:spPr/>
      <dgm:t>
        <a:bodyPr/>
        <a:lstStyle/>
        <a:p>
          <a:endParaRPr lang="en-US"/>
        </a:p>
      </dgm:t>
    </dgm:pt>
    <dgm:pt modelId="{132A744C-C758-41CE-AB83-0B08D9D536EF}" type="sibTrans" cxnId="{67321081-F0AF-4C6E-BD8F-24B0783AC5C9}">
      <dgm:prSet/>
      <dgm:spPr/>
      <dgm:t>
        <a:bodyPr/>
        <a:lstStyle/>
        <a:p>
          <a:endParaRPr lang="en-US"/>
        </a:p>
      </dgm:t>
    </dgm:pt>
    <dgm:pt modelId="{2361239E-1210-4E85-8F5E-E74323CBB4C2}">
      <dgm:prSet/>
      <dgm:spPr/>
      <dgm:t>
        <a:bodyPr/>
        <a:lstStyle/>
        <a:p>
          <a:r>
            <a:rPr lang="nl-NL" dirty="0" err="1">
              <a:solidFill>
                <a:schemeClr val="accent4"/>
              </a:solidFill>
            </a:rPr>
            <a:t>Reconceptualisatie</a:t>
          </a:r>
          <a:r>
            <a:rPr lang="nl-NL" dirty="0">
              <a:solidFill>
                <a:schemeClr val="accent4"/>
              </a:solidFill>
            </a:rPr>
            <a:t> en </a:t>
          </a:r>
          <a:r>
            <a:rPr lang="nl-NL" dirty="0" err="1">
              <a:solidFill>
                <a:schemeClr val="accent4"/>
              </a:solidFill>
            </a:rPr>
            <a:t>reframing</a:t>
          </a:r>
          <a:r>
            <a:rPr lang="nl-NL" dirty="0">
              <a:solidFill>
                <a:schemeClr val="accent4"/>
              </a:solidFill>
            </a:rPr>
            <a:t> (</a:t>
          </a:r>
          <a:r>
            <a:rPr lang="nl-NL" dirty="0" err="1">
              <a:solidFill>
                <a:schemeClr val="accent4"/>
              </a:solidFill>
            </a:rPr>
            <a:t>lagerug</a:t>
          </a:r>
          <a:r>
            <a:rPr lang="nl-NL" dirty="0">
              <a:solidFill>
                <a:schemeClr val="accent4"/>
              </a:solidFill>
            </a:rPr>
            <a:t>-)pijn - educatie</a:t>
          </a:r>
          <a:endParaRPr lang="en-US" dirty="0">
            <a:solidFill>
              <a:schemeClr val="accent4"/>
            </a:solidFill>
          </a:endParaRPr>
        </a:p>
      </dgm:t>
    </dgm:pt>
    <dgm:pt modelId="{A29125A5-AF79-4539-99AC-51E5152A0187}" type="parTrans" cxnId="{419097E3-A950-432E-B7DF-5D1A13A076B2}">
      <dgm:prSet/>
      <dgm:spPr/>
      <dgm:t>
        <a:bodyPr/>
        <a:lstStyle/>
        <a:p>
          <a:endParaRPr lang="en-US"/>
        </a:p>
      </dgm:t>
    </dgm:pt>
    <dgm:pt modelId="{251BB4EB-5044-4091-980D-39FE73BBEAE3}" type="sibTrans" cxnId="{419097E3-A950-432E-B7DF-5D1A13A076B2}">
      <dgm:prSet/>
      <dgm:spPr/>
      <dgm:t>
        <a:bodyPr/>
        <a:lstStyle/>
        <a:p>
          <a:endParaRPr lang="en-US"/>
        </a:p>
      </dgm:t>
    </dgm:pt>
    <dgm:pt modelId="{660B9D24-9945-40DE-AD28-3C9771518284}">
      <dgm:prSet/>
      <dgm:spPr/>
      <dgm:t>
        <a:bodyPr/>
        <a:lstStyle/>
        <a:p>
          <a:r>
            <a:rPr lang="nl-NL"/>
            <a:t>Sociaal-maatschappelijk</a:t>
          </a:r>
          <a:endParaRPr lang="en-US"/>
        </a:p>
      </dgm:t>
    </dgm:pt>
    <dgm:pt modelId="{B78C7BE2-5497-4C89-8E30-E690214A607E}" type="parTrans" cxnId="{C58FA17D-EB8A-49C2-B04B-B3A5088F5BA3}">
      <dgm:prSet/>
      <dgm:spPr/>
      <dgm:t>
        <a:bodyPr/>
        <a:lstStyle/>
        <a:p>
          <a:endParaRPr lang="en-US"/>
        </a:p>
      </dgm:t>
    </dgm:pt>
    <dgm:pt modelId="{3F7170B7-287F-4B5E-9DFA-DBBEC7B5C057}" type="sibTrans" cxnId="{C58FA17D-EB8A-49C2-B04B-B3A5088F5BA3}">
      <dgm:prSet/>
      <dgm:spPr/>
      <dgm:t>
        <a:bodyPr/>
        <a:lstStyle/>
        <a:p>
          <a:endParaRPr lang="en-US"/>
        </a:p>
      </dgm:t>
    </dgm:pt>
    <dgm:pt modelId="{C09A7889-3C51-4072-8E35-1C5DD371CD67}">
      <dgm:prSet/>
      <dgm:spPr/>
      <dgm:t>
        <a:bodyPr/>
        <a:lstStyle/>
        <a:p>
          <a:r>
            <a:rPr lang="nl-NL"/>
            <a:t>Gezondheidszorg</a:t>
          </a:r>
          <a:endParaRPr lang="en-US"/>
        </a:p>
      </dgm:t>
    </dgm:pt>
    <dgm:pt modelId="{513E406C-3916-451A-BCCD-F81F11EF18BF}" type="parTrans" cxnId="{01C9B63E-C74E-4C31-8F00-41A669DEA061}">
      <dgm:prSet/>
      <dgm:spPr/>
      <dgm:t>
        <a:bodyPr/>
        <a:lstStyle/>
        <a:p>
          <a:endParaRPr lang="en-US"/>
        </a:p>
      </dgm:t>
    </dgm:pt>
    <dgm:pt modelId="{73703298-2F34-43D7-A450-BD549CF12120}" type="sibTrans" cxnId="{01C9B63E-C74E-4C31-8F00-41A669DEA061}">
      <dgm:prSet/>
      <dgm:spPr/>
      <dgm:t>
        <a:bodyPr/>
        <a:lstStyle/>
        <a:p>
          <a:endParaRPr lang="en-US"/>
        </a:p>
      </dgm:t>
    </dgm:pt>
    <dgm:pt modelId="{B1E23521-8BE9-42AC-94BD-2A1306038055}">
      <dgm:prSet/>
      <dgm:spPr/>
      <dgm:t>
        <a:bodyPr/>
        <a:lstStyle/>
        <a:p>
          <a:r>
            <a:rPr lang="nl-NL" dirty="0"/>
            <a:t>Onderwijs</a:t>
          </a:r>
          <a:endParaRPr lang="en-US" dirty="0"/>
        </a:p>
      </dgm:t>
    </dgm:pt>
    <dgm:pt modelId="{050AD965-3092-454B-8807-8499FA93FB62}" type="parTrans" cxnId="{D46F6FF1-42E8-4D27-B648-104A75DF94B9}">
      <dgm:prSet/>
      <dgm:spPr/>
      <dgm:t>
        <a:bodyPr/>
        <a:lstStyle/>
        <a:p>
          <a:endParaRPr lang="en-US"/>
        </a:p>
      </dgm:t>
    </dgm:pt>
    <dgm:pt modelId="{98D514A0-92AE-455B-9DC2-F1610E9D650C}" type="sibTrans" cxnId="{D46F6FF1-42E8-4D27-B648-104A75DF94B9}">
      <dgm:prSet/>
      <dgm:spPr/>
      <dgm:t>
        <a:bodyPr/>
        <a:lstStyle/>
        <a:p>
          <a:endParaRPr lang="en-US"/>
        </a:p>
      </dgm:t>
    </dgm:pt>
    <dgm:pt modelId="{D2278802-33BA-442C-84CB-EBAA6AFB279C}">
      <dgm:prSet/>
      <dgm:spPr/>
      <dgm:t>
        <a:bodyPr/>
        <a:lstStyle/>
        <a:p>
          <a:r>
            <a:rPr lang="en-US" dirty="0" err="1"/>
            <a:t>Fysieke</a:t>
          </a:r>
          <a:r>
            <a:rPr lang="en-US" dirty="0"/>
            <a:t> </a:t>
          </a:r>
          <a:r>
            <a:rPr lang="en-US" dirty="0" err="1"/>
            <a:t>nabijheid</a:t>
          </a:r>
          <a:r>
            <a:rPr lang="en-US" dirty="0"/>
            <a:t> – </a:t>
          </a:r>
          <a:r>
            <a:rPr lang="en-US" dirty="0" err="1"/>
            <a:t>tactvol</a:t>
          </a:r>
          <a:r>
            <a:rPr lang="en-US" dirty="0"/>
            <a:t> </a:t>
          </a:r>
          <a:r>
            <a:rPr lang="en-US" dirty="0" err="1"/>
            <a:t>aanraken</a:t>
          </a:r>
          <a:endParaRPr lang="en-US" dirty="0"/>
        </a:p>
      </dgm:t>
    </dgm:pt>
    <dgm:pt modelId="{C9032FC5-3688-49D0-95E1-5D3E838B5B49}" type="parTrans" cxnId="{C5874B5A-2A35-4DC9-BF24-98A2C945D794}">
      <dgm:prSet/>
      <dgm:spPr/>
      <dgm:t>
        <a:bodyPr/>
        <a:lstStyle/>
        <a:p>
          <a:endParaRPr lang="nl-NL"/>
        </a:p>
      </dgm:t>
    </dgm:pt>
    <dgm:pt modelId="{778DE5C2-8D75-499E-86C4-3D32E737863C}" type="sibTrans" cxnId="{C5874B5A-2A35-4DC9-BF24-98A2C945D794}">
      <dgm:prSet/>
      <dgm:spPr/>
      <dgm:t>
        <a:bodyPr/>
        <a:lstStyle/>
        <a:p>
          <a:endParaRPr lang="nl-NL"/>
        </a:p>
      </dgm:t>
    </dgm:pt>
    <dgm:pt modelId="{F4EF6EE7-AB31-41F2-9A5A-886A7A60F1AC}">
      <dgm:prSet/>
      <dgm:spPr/>
      <dgm:t>
        <a:bodyPr/>
        <a:lstStyle/>
        <a:p>
          <a:r>
            <a:rPr lang="en-US" dirty="0" err="1"/>
            <a:t>Uitleg</a:t>
          </a:r>
          <a:r>
            <a:rPr lang="en-US" dirty="0"/>
            <a:t> maar </a:t>
          </a:r>
          <a:r>
            <a:rPr lang="en-US" dirty="0" err="1"/>
            <a:t>geen</a:t>
          </a:r>
          <a:r>
            <a:rPr lang="en-US" dirty="0"/>
            <a:t> </a:t>
          </a:r>
          <a:r>
            <a:rPr lang="en-US" dirty="0" err="1"/>
            <a:t>verklaring</a:t>
          </a:r>
          <a:endParaRPr lang="en-US" dirty="0"/>
        </a:p>
      </dgm:t>
    </dgm:pt>
    <dgm:pt modelId="{28B8EB22-929D-4BA0-B045-D54F7A0DCFC2}" type="parTrans" cxnId="{DD04F1BA-D287-40C6-B66F-8D31B5AC26AC}">
      <dgm:prSet/>
      <dgm:spPr/>
      <dgm:t>
        <a:bodyPr/>
        <a:lstStyle/>
        <a:p>
          <a:endParaRPr lang="nl-NL"/>
        </a:p>
      </dgm:t>
    </dgm:pt>
    <dgm:pt modelId="{3233AB0F-EDD5-4941-A948-5805B3F21FDE}" type="sibTrans" cxnId="{DD04F1BA-D287-40C6-B66F-8D31B5AC26AC}">
      <dgm:prSet/>
      <dgm:spPr/>
      <dgm:t>
        <a:bodyPr/>
        <a:lstStyle/>
        <a:p>
          <a:endParaRPr lang="nl-NL"/>
        </a:p>
      </dgm:t>
    </dgm:pt>
    <dgm:pt modelId="{DB6FCCAA-0D0D-49DC-90A7-1132DD18E5B7}">
      <dgm:prSet/>
      <dgm:spPr/>
      <dgm:t>
        <a:bodyPr/>
        <a:lstStyle/>
        <a:p>
          <a:r>
            <a:rPr lang="en-US" dirty="0" err="1"/>
            <a:t>Personaliseer</a:t>
          </a:r>
          <a:r>
            <a:rPr lang="en-US" dirty="0"/>
            <a:t> – </a:t>
          </a:r>
          <a:r>
            <a:rPr lang="en-US" dirty="0" err="1"/>
            <a:t>profileer</a:t>
          </a:r>
          <a:endParaRPr lang="en-US" dirty="0"/>
        </a:p>
      </dgm:t>
    </dgm:pt>
    <dgm:pt modelId="{3083484A-4502-4503-A679-43DE54A1604B}" type="parTrans" cxnId="{9DC975E2-D9F1-49B2-8F33-8C8B0026378C}">
      <dgm:prSet/>
      <dgm:spPr/>
      <dgm:t>
        <a:bodyPr/>
        <a:lstStyle/>
        <a:p>
          <a:endParaRPr lang="nl-NL"/>
        </a:p>
      </dgm:t>
    </dgm:pt>
    <dgm:pt modelId="{7BB85D4F-D2B0-45F7-B4B0-55ADBDB1011C}" type="sibTrans" cxnId="{9DC975E2-D9F1-49B2-8F33-8C8B0026378C}">
      <dgm:prSet/>
      <dgm:spPr/>
      <dgm:t>
        <a:bodyPr/>
        <a:lstStyle/>
        <a:p>
          <a:endParaRPr lang="nl-NL"/>
        </a:p>
      </dgm:t>
    </dgm:pt>
    <dgm:pt modelId="{A4CB924F-63EF-4C0F-A01C-C00A34F14FAB}" type="pres">
      <dgm:prSet presAssocID="{981259DF-4A35-4377-A729-E75889531AFC}" presName="linear" presStyleCnt="0">
        <dgm:presLayoutVars>
          <dgm:dir/>
          <dgm:animLvl val="lvl"/>
          <dgm:resizeHandles val="exact"/>
        </dgm:presLayoutVars>
      </dgm:prSet>
      <dgm:spPr/>
    </dgm:pt>
    <dgm:pt modelId="{B672C030-8857-44A6-81F9-3261A28D5A2A}" type="pres">
      <dgm:prSet presAssocID="{8B6C4B92-FB39-4901-B382-5137D9251696}" presName="parentLin" presStyleCnt="0"/>
      <dgm:spPr/>
    </dgm:pt>
    <dgm:pt modelId="{2BDE0F57-151F-4CD2-B39F-1A4094D6E874}" type="pres">
      <dgm:prSet presAssocID="{8B6C4B92-FB39-4901-B382-5137D9251696}" presName="parentLeftMargin" presStyleLbl="node1" presStyleIdx="0" presStyleCnt="5"/>
      <dgm:spPr/>
    </dgm:pt>
    <dgm:pt modelId="{BD5C1734-D47A-4B90-981D-3F565BE53FBC}" type="pres">
      <dgm:prSet presAssocID="{8B6C4B92-FB39-4901-B382-5137D925169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3A15EF6-C243-4975-BAE6-AE97D1D5DB41}" type="pres">
      <dgm:prSet presAssocID="{8B6C4B92-FB39-4901-B382-5137D9251696}" presName="negativeSpace" presStyleCnt="0"/>
      <dgm:spPr/>
    </dgm:pt>
    <dgm:pt modelId="{0E5355D9-F56A-44F9-BC8B-95C0D1B7B5FE}" type="pres">
      <dgm:prSet presAssocID="{8B6C4B92-FB39-4901-B382-5137D9251696}" presName="childText" presStyleLbl="conFgAcc1" presStyleIdx="0" presStyleCnt="5">
        <dgm:presLayoutVars>
          <dgm:bulletEnabled val="1"/>
        </dgm:presLayoutVars>
      </dgm:prSet>
      <dgm:spPr/>
    </dgm:pt>
    <dgm:pt modelId="{7F9ACF22-F576-45EA-ADF2-6E9F420D6617}" type="pres">
      <dgm:prSet presAssocID="{CC582BD8-2BD4-47D9-9BB8-8BBF9C989402}" presName="spaceBetweenRectangles" presStyleCnt="0"/>
      <dgm:spPr/>
    </dgm:pt>
    <dgm:pt modelId="{940580DC-6166-451E-BC0B-B18EF842AB1D}" type="pres">
      <dgm:prSet presAssocID="{58CEC2A5-A58C-4AE3-84FD-844E8542EA9D}" presName="parentLin" presStyleCnt="0"/>
      <dgm:spPr/>
    </dgm:pt>
    <dgm:pt modelId="{AA024F2C-BC11-44C4-B558-7C4CC088B2C4}" type="pres">
      <dgm:prSet presAssocID="{58CEC2A5-A58C-4AE3-84FD-844E8542EA9D}" presName="parentLeftMargin" presStyleLbl="node1" presStyleIdx="0" presStyleCnt="5"/>
      <dgm:spPr/>
    </dgm:pt>
    <dgm:pt modelId="{D40AF5C6-874B-403B-8A4D-D4D59A819B86}" type="pres">
      <dgm:prSet presAssocID="{58CEC2A5-A58C-4AE3-84FD-844E8542EA9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2CF9E8A-B046-43D8-BCAC-C80AB8DEECC8}" type="pres">
      <dgm:prSet presAssocID="{58CEC2A5-A58C-4AE3-84FD-844E8542EA9D}" presName="negativeSpace" presStyleCnt="0"/>
      <dgm:spPr/>
    </dgm:pt>
    <dgm:pt modelId="{9C7C9C43-A559-40C9-A8AC-6E1736ECD17F}" type="pres">
      <dgm:prSet presAssocID="{58CEC2A5-A58C-4AE3-84FD-844E8542EA9D}" presName="childText" presStyleLbl="conFgAcc1" presStyleIdx="1" presStyleCnt="5">
        <dgm:presLayoutVars>
          <dgm:bulletEnabled val="1"/>
        </dgm:presLayoutVars>
      </dgm:prSet>
      <dgm:spPr/>
    </dgm:pt>
    <dgm:pt modelId="{7CA90190-A925-4912-B882-4947E4C3A7E5}" type="pres">
      <dgm:prSet presAssocID="{C46EAF28-5FE6-4806-9724-0125F871EA7A}" presName="spaceBetweenRectangles" presStyleCnt="0"/>
      <dgm:spPr/>
    </dgm:pt>
    <dgm:pt modelId="{040C84A2-FD99-4D90-9051-E1E6957C52D6}" type="pres">
      <dgm:prSet presAssocID="{A2E56A36-974E-4C1E-AE62-EE8584D3AF9C}" presName="parentLin" presStyleCnt="0"/>
      <dgm:spPr/>
    </dgm:pt>
    <dgm:pt modelId="{F5332E5B-DD30-4018-8FC4-E96357A14114}" type="pres">
      <dgm:prSet presAssocID="{A2E56A36-974E-4C1E-AE62-EE8584D3AF9C}" presName="parentLeftMargin" presStyleLbl="node1" presStyleIdx="1" presStyleCnt="5"/>
      <dgm:spPr/>
    </dgm:pt>
    <dgm:pt modelId="{B6DC2736-9069-449C-9CB7-37B2355D8A21}" type="pres">
      <dgm:prSet presAssocID="{A2E56A36-974E-4C1E-AE62-EE8584D3AF9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A049019-0F9B-4005-A98E-D5D082EE66CB}" type="pres">
      <dgm:prSet presAssocID="{A2E56A36-974E-4C1E-AE62-EE8584D3AF9C}" presName="negativeSpace" presStyleCnt="0"/>
      <dgm:spPr/>
    </dgm:pt>
    <dgm:pt modelId="{C81756EA-74B9-4CDA-8CB5-A9CA76CD89DD}" type="pres">
      <dgm:prSet presAssocID="{A2E56A36-974E-4C1E-AE62-EE8584D3AF9C}" presName="childText" presStyleLbl="conFgAcc1" presStyleIdx="2" presStyleCnt="5">
        <dgm:presLayoutVars>
          <dgm:bulletEnabled val="1"/>
        </dgm:presLayoutVars>
      </dgm:prSet>
      <dgm:spPr/>
    </dgm:pt>
    <dgm:pt modelId="{09114E90-FA5F-4480-BD14-4B845C6FD39E}" type="pres">
      <dgm:prSet presAssocID="{93C61E3B-252B-4573-BE28-60301CC0C2AA}" presName="spaceBetweenRectangles" presStyleCnt="0"/>
      <dgm:spPr/>
    </dgm:pt>
    <dgm:pt modelId="{7673A77B-94A5-4A72-BFD4-D07CFA2E5062}" type="pres">
      <dgm:prSet presAssocID="{FFA64F2E-51E2-461B-90D7-3FF15F99A401}" presName="parentLin" presStyleCnt="0"/>
      <dgm:spPr/>
    </dgm:pt>
    <dgm:pt modelId="{A8B84B44-5B29-46D1-8EBF-9CD0F6A62338}" type="pres">
      <dgm:prSet presAssocID="{FFA64F2E-51E2-461B-90D7-3FF15F99A401}" presName="parentLeftMargin" presStyleLbl="node1" presStyleIdx="2" presStyleCnt="5"/>
      <dgm:spPr/>
    </dgm:pt>
    <dgm:pt modelId="{4A4972AE-0021-4182-A901-8882ABC73E6E}" type="pres">
      <dgm:prSet presAssocID="{FFA64F2E-51E2-461B-90D7-3FF15F99A40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72C188F-69D9-4ADB-AA59-85902453A088}" type="pres">
      <dgm:prSet presAssocID="{FFA64F2E-51E2-461B-90D7-3FF15F99A401}" presName="negativeSpace" presStyleCnt="0"/>
      <dgm:spPr/>
    </dgm:pt>
    <dgm:pt modelId="{E98026BC-20FC-4A9C-B02C-652E32714471}" type="pres">
      <dgm:prSet presAssocID="{FFA64F2E-51E2-461B-90D7-3FF15F99A401}" presName="childText" presStyleLbl="conFgAcc1" presStyleIdx="3" presStyleCnt="5">
        <dgm:presLayoutVars>
          <dgm:bulletEnabled val="1"/>
        </dgm:presLayoutVars>
      </dgm:prSet>
      <dgm:spPr/>
    </dgm:pt>
    <dgm:pt modelId="{48EF30EE-AE66-45F3-B3D4-FB74DC7A4249}" type="pres">
      <dgm:prSet presAssocID="{132A744C-C758-41CE-AB83-0B08D9D536EF}" presName="spaceBetweenRectangles" presStyleCnt="0"/>
      <dgm:spPr/>
    </dgm:pt>
    <dgm:pt modelId="{65F4288C-9244-4F1E-B141-A0B3244DB45C}" type="pres">
      <dgm:prSet presAssocID="{2361239E-1210-4E85-8F5E-E74323CBB4C2}" presName="parentLin" presStyleCnt="0"/>
      <dgm:spPr/>
    </dgm:pt>
    <dgm:pt modelId="{D69960AA-0B39-4FBB-90B1-06866E7612F4}" type="pres">
      <dgm:prSet presAssocID="{2361239E-1210-4E85-8F5E-E74323CBB4C2}" presName="parentLeftMargin" presStyleLbl="node1" presStyleIdx="3" presStyleCnt="5"/>
      <dgm:spPr/>
    </dgm:pt>
    <dgm:pt modelId="{FA720A05-A43F-4958-B363-C1C46CBEB05D}" type="pres">
      <dgm:prSet presAssocID="{2361239E-1210-4E85-8F5E-E74323CBB4C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EB34866-8FBB-465A-9132-1721486EDB5E}" type="pres">
      <dgm:prSet presAssocID="{2361239E-1210-4E85-8F5E-E74323CBB4C2}" presName="negativeSpace" presStyleCnt="0"/>
      <dgm:spPr/>
    </dgm:pt>
    <dgm:pt modelId="{9E194458-281C-4374-98A2-DAA6EB061A04}" type="pres">
      <dgm:prSet presAssocID="{2361239E-1210-4E85-8F5E-E74323CBB4C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EE61100-BB5B-484B-9C9F-4D688DE1073C}" type="presOf" srcId="{8B6C4B92-FB39-4901-B382-5137D9251696}" destId="{BD5C1734-D47A-4B90-981D-3F565BE53FBC}" srcOrd="1" destOrd="0" presId="urn:microsoft.com/office/officeart/2005/8/layout/list1"/>
    <dgm:cxn modelId="{843DC105-4684-494D-BE5A-F6F5C6C432B3}" type="presOf" srcId="{A2E56A36-974E-4C1E-AE62-EE8584D3AF9C}" destId="{B6DC2736-9069-449C-9CB7-37B2355D8A21}" srcOrd="1" destOrd="0" presId="urn:microsoft.com/office/officeart/2005/8/layout/list1"/>
    <dgm:cxn modelId="{5C23DD13-4A2B-43C7-9129-B462FE19D1AA}" type="presOf" srcId="{981259DF-4A35-4377-A729-E75889531AFC}" destId="{A4CB924F-63EF-4C0F-A01C-C00A34F14FAB}" srcOrd="0" destOrd="0" presId="urn:microsoft.com/office/officeart/2005/8/layout/list1"/>
    <dgm:cxn modelId="{05347421-92B3-45D9-9526-1EF56B51C1C1}" type="presOf" srcId="{85521D79-4F7F-48EB-B989-1C2730A172E0}" destId="{9C7C9C43-A559-40C9-A8AC-6E1736ECD17F}" srcOrd="0" destOrd="0" presId="urn:microsoft.com/office/officeart/2005/8/layout/list1"/>
    <dgm:cxn modelId="{B28C5722-7F36-4F83-A5B5-D7765BFDC1D9}" type="presOf" srcId="{660B9D24-9945-40DE-AD28-3C9771518284}" destId="{9E194458-281C-4374-98A2-DAA6EB061A04}" srcOrd="0" destOrd="0" presId="urn:microsoft.com/office/officeart/2005/8/layout/list1"/>
    <dgm:cxn modelId="{01C9B63E-C74E-4C31-8F00-41A669DEA061}" srcId="{2361239E-1210-4E85-8F5E-E74323CBB4C2}" destId="{C09A7889-3C51-4072-8E35-1C5DD371CD67}" srcOrd="1" destOrd="0" parTransId="{513E406C-3916-451A-BCCD-F81F11EF18BF}" sibTransId="{73703298-2F34-43D7-A450-BD549CF12120}"/>
    <dgm:cxn modelId="{94394A5F-6627-406A-B01A-A758C4379DB9}" type="presOf" srcId="{FFA64F2E-51E2-461B-90D7-3FF15F99A401}" destId="{4A4972AE-0021-4182-A901-8882ABC73E6E}" srcOrd="1" destOrd="0" presId="urn:microsoft.com/office/officeart/2005/8/layout/list1"/>
    <dgm:cxn modelId="{F2F09461-12B7-4D9C-9C00-365B86323504}" srcId="{981259DF-4A35-4377-A729-E75889531AFC}" destId="{A2E56A36-974E-4C1E-AE62-EE8584D3AF9C}" srcOrd="2" destOrd="0" parTransId="{A024BABB-9613-45E5-BCCD-0587C335109E}" sibTransId="{93C61E3B-252B-4573-BE28-60301CC0C2AA}"/>
    <dgm:cxn modelId="{DAB51C47-9B48-4E1B-ACA7-6819F217D334}" type="presOf" srcId="{2361239E-1210-4E85-8F5E-E74323CBB4C2}" destId="{FA720A05-A43F-4958-B363-C1C46CBEB05D}" srcOrd="1" destOrd="0" presId="urn:microsoft.com/office/officeart/2005/8/layout/list1"/>
    <dgm:cxn modelId="{D0F24A51-A7E4-453E-A868-1CD22BEA0E3D}" type="presOf" srcId="{8B6C4B92-FB39-4901-B382-5137D9251696}" destId="{2BDE0F57-151F-4CD2-B39F-1A4094D6E874}" srcOrd="0" destOrd="0" presId="urn:microsoft.com/office/officeart/2005/8/layout/list1"/>
    <dgm:cxn modelId="{9D5AD651-EA7F-42AB-B174-515C82C16D3E}" type="presOf" srcId="{FFA64F2E-51E2-461B-90D7-3FF15F99A401}" destId="{A8B84B44-5B29-46D1-8EBF-9CD0F6A62338}" srcOrd="0" destOrd="0" presId="urn:microsoft.com/office/officeart/2005/8/layout/list1"/>
    <dgm:cxn modelId="{AE5FBB56-E525-47EC-824A-D7EB78288D86}" type="presOf" srcId="{58CEC2A5-A58C-4AE3-84FD-844E8542EA9D}" destId="{D40AF5C6-874B-403B-8A4D-D4D59A819B86}" srcOrd="1" destOrd="0" presId="urn:microsoft.com/office/officeart/2005/8/layout/list1"/>
    <dgm:cxn modelId="{0853D276-AD60-4F3B-8C27-481FCF36CAA8}" srcId="{981259DF-4A35-4377-A729-E75889531AFC}" destId="{8B6C4B92-FB39-4901-B382-5137D9251696}" srcOrd="0" destOrd="0" parTransId="{E31D7A32-C45C-445C-BB42-4AA0F38540F5}" sibTransId="{CC582BD8-2BD4-47D9-9BB8-8BBF9C989402}"/>
    <dgm:cxn modelId="{C5874B5A-2A35-4DC9-BF24-98A2C945D794}" srcId="{58CEC2A5-A58C-4AE3-84FD-844E8542EA9D}" destId="{D2278802-33BA-442C-84CB-EBAA6AFB279C}" srcOrd="1" destOrd="0" parTransId="{C9032FC5-3688-49D0-95E1-5D3E838B5B49}" sibTransId="{778DE5C2-8D75-499E-86C4-3D32E737863C}"/>
    <dgm:cxn modelId="{C58FA17D-EB8A-49C2-B04B-B3A5088F5BA3}" srcId="{2361239E-1210-4E85-8F5E-E74323CBB4C2}" destId="{660B9D24-9945-40DE-AD28-3C9771518284}" srcOrd="0" destOrd="0" parTransId="{B78C7BE2-5497-4C89-8E30-E690214A607E}" sibTransId="{3F7170B7-287F-4B5E-9DFA-DBBEC7B5C057}"/>
    <dgm:cxn modelId="{67321081-F0AF-4C6E-BD8F-24B0783AC5C9}" srcId="{981259DF-4A35-4377-A729-E75889531AFC}" destId="{FFA64F2E-51E2-461B-90D7-3FF15F99A401}" srcOrd="3" destOrd="0" parTransId="{35EC0EBE-FBE0-452F-B39B-B35592556596}" sibTransId="{132A744C-C758-41CE-AB83-0B08D9D536EF}"/>
    <dgm:cxn modelId="{59669D81-B7D4-45E2-9C25-8EA3BA464A85}" srcId="{8B6C4B92-FB39-4901-B382-5137D9251696}" destId="{CA16683F-B692-4827-B11F-7158F85FE41E}" srcOrd="0" destOrd="0" parTransId="{F008074F-2F62-4A6D-A4EA-B7449EDC45D1}" sibTransId="{CAB9D85D-8070-44EC-91F2-8B3CE4FD1E11}"/>
    <dgm:cxn modelId="{3B581387-9A1A-42D7-B6DF-FE04A7FE63AD}" type="presOf" srcId="{C09A7889-3C51-4072-8E35-1C5DD371CD67}" destId="{9E194458-281C-4374-98A2-DAA6EB061A04}" srcOrd="0" destOrd="1" presId="urn:microsoft.com/office/officeart/2005/8/layout/list1"/>
    <dgm:cxn modelId="{1A40D58E-139B-4376-B2DF-9B724EAFCEE3}" type="presOf" srcId="{DB6FCCAA-0D0D-49DC-90A7-1132DD18E5B7}" destId="{9C7C9C43-A559-40C9-A8AC-6E1736ECD17F}" srcOrd="0" destOrd="2" presId="urn:microsoft.com/office/officeart/2005/8/layout/list1"/>
    <dgm:cxn modelId="{9446189B-9601-42F4-87BD-DE7F5520AE93}" srcId="{58CEC2A5-A58C-4AE3-84FD-844E8542EA9D}" destId="{85521D79-4F7F-48EB-B989-1C2730A172E0}" srcOrd="0" destOrd="0" parTransId="{2918F275-F2E3-4CE0-B406-3732A7B5D085}" sibTransId="{4AD507BD-34F6-4B1F-9479-F64D45AF506D}"/>
    <dgm:cxn modelId="{AB4E33AE-7D8A-42D7-8EFD-5A93DF76CE3E}" type="presOf" srcId="{F4EF6EE7-AB31-41F2-9A5A-886A7A60F1AC}" destId="{0E5355D9-F56A-44F9-BC8B-95C0D1B7B5FE}" srcOrd="0" destOrd="1" presId="urn:microsoft.com/office/officeart/2005/8/layout/list1"/>
    <dgm:cxn modelId="{DD04F1BA-D287-40C6-B66F-8D31B5AC26AC}" srcId="{8B6C4B92-FB39-4901-B382-5137D9251696}" destId="{F4EF6EE7-AB31-41F2-9A5A-886A7A60F1AC}" srcOrd="1" destOrd="0" parTransId="{28B8EB22-929D-4BA0-B045-D54F7A0DCFC2}" sibTransId="{3233AB0F-EDD5-4941-A948-5805B3F21FDE}"/>
    <dgm:cxn modelId="{1F21F3D6-98D4-455F-883A-0CE4726AA934}" srcId="{981259DF-4A35-4377-A729-E75889531AFC}" destId="{58CEC2A5-A58C-4AE3-84FD-844E8542EA9D}" srcOrd="1" destOrd="0" parTransId="{6FE6ED4F-8105-4D99-B45C-9A1315FE67EE}" sibTransId="{C46EAF28-5FE6-4806-9724-0125F871EA7A}"/>
    <dgm:cxn modelId="{0A91A5D7-C3DE-4F86-84EA-057BD14DF341}" type="presOf" srcId="{58CEC2A5-A58C-4AE3-84FD-844E8542EA9D}" destId="{AA024F2C-BC11-44C4-B558-7C4CC088B2C4}" srcOrd="0" destOrd="0" presId="urn:microsoft.com/office/officeart/2005/8/layout/list1"/>
    <dgm:cxn modelId="{8C1FDAD9-52D0-4365-BD8B-ED929227683F}" type="presOf" srcId="{B1E23521-8BE9-42AC-94BD-2A1306038055}" destId="{9E194458-281C-4374-98A2-DAA6EB061A04}" srcOrd="0" destOrd="2" presId="urn:microsoft.com/office/officeart/2005/8/layout/list1"/>
    <dgm:cxn modelId="{9DC975E2-D9F1-49B2-8F33-8C8B0026378C}" srcId="{58CEC2A5-A58C-4AE3-84FD-844E8542EA9D}" destId="{DB6FCCAA-0D0D-49DC-90A7-1132DD18E5B7}" srcOrd="2" destOrd="0" parTransId="{3083484A-4502-4503-A679-43DE54A1604B}" sibTransId="{7BB85D4F-D2B0-45F7-B4B0-55ADBDB1011C}"/>
    <dgm:cxn modelId="{419097E3-A950-432E-B7DF-5D1A13A076B2}" srcId="{981259DF-4A35-4377-A729-E75889531AFC}" destId="{2361239E-1210-4E85-8F5E-E74323CBB4C2}" srcOrd="4" destOrd="0" parTransId="{A29125A5-AF79-4539-99AC-51E5152A0187}" sibTransId="{251BB4EB-5044-4091-980D-39FE73BBEAE3}"/>
    <dgm:cxn modelId="{3BFEA6E4-6548-49AC-BB39-ADEC78C2E8C1}" type="presOf" srcId="{CA16683F-B692-4827-B11F-7158F85FE41E}" destId="{0E5355D9-F56A-44F9-BC8B-95C0D1B7B5FE}" srcOrd="0" destOrd="0" presId="urn:microsoft.com/office/officeart/2005/8/layout/list1"/>
    <dgm:cxn modelId="{93F2AAEE-A7BD-4FAF-80B3-AFFB967E01A6}" type="presOf" srcId="{2361239E-1210-4E85-8F5E-E74323CBB4C2}" destId="{D69960AA-0B39-4FBB-90B1-06866E7612F4}" srcOrd="0" destOrd="0" presId="urn:microsoft.com/office/officeart/2005/8/layout/list1"/>
    <dgm:cxn modelId="{7B0A13F0-7CC2-475C-98E6-551019719ED9}" type="presOf" srcId="{D2278802-33BA-442C-84CB-EBAA6AFB279C}" destId="{9C7C9C43-A559-40C9-A8AC-6E1736ECD17F}" srcOrd="0" destOrd="1" presId="urn:microsoft.com/office/officeart/2005/8/layout/list1"/>
    <dgm:cxn modelId="{D46F6FF1-42E8-4D27-B648-104A75DF94B9}" srcId="{2361239E-1210-4E85-8F5E-E74323CBB4C2}" destId="{B1E23521-8BE9-42AC-94BD-2A1306038055}" srcOrd="2" destOrd="0" parTransId="{050AD965-3092-454B-8807-8499FA93FB62}" sibTransId="{98D514A0-92AE-455B-9DC2-F1610E9D650C}"/>
    <dgm:cxn modelId="{F7FF4BFE-0864-4363-8547-C7C542E9062F}" type="presOf" srcId="{A2E56A36-974E-4C1E-AE62-EE8584D3AF9C}" destId="{F5332E5B-DD30-4018-8FC4-E96357A14114}" srcOrd="0" destOrd="0" presId="urn:microsoft.com/office/officeart/2005/8/layout/list1"/>
    <dgm:cxn modelId="{9B575FE4-C796-4A7E-9B93-D787FE601FB2}" type="presParOf" srcId="{A4CB924F-63EF-4C0F-A01C-C00A34F14FAB}" destId="{B672C030-8857-44A6-81F9-3261A28D5A2A}" srcOrd="0" destOrd="0" presId="urn:microsoft.com/office/officeart/2005/8/layout/list1"/>
    <dgm:cxn modelId="{9F1652B5-0793-4FD2-96B4-F4ECEB707AAF}" type="presParOf" srcId="{B672C030-8857-44A6-81F9-3261A28D5A2A}" destId="{2BDE0F57-151F-4CD2-B39F-1A4094D6E874}" srcOrd="0" destOrd="0" presId="urn:microsoft.com/office/officeart/2005/8/layout/list1"/>
    <dgm:cxn modelId="{B9736C8D-CDD7-425B-A2DC-A197A2E26763}" type="presParOf" srcId="{B672C030-8857-44A6-81F9-3261A28D5A2A}" destId="{BD5C1734-D47A-4B90-981D-3F565BE53FBC}" srcOrd="1" destOrd="0" presId="urn:microsoft.com/office/officeart/2005/8/layout/list1"/>
    <dgm:cxn modelId="{52D7EDFD-CB85-4B70-996A-C33EBDAFF3DD}" type="presParOf" srcId="{A4CB924F-63EF-4C0F-A01C-C00A34F14FAB}" destId="{03A15EF6-C243-4975-BAE6-AE97D1D5DB41}" srcOrd="1" destOrd="0" presId="urn:microsoft.com/office/officeart/2005/8/layout/list1"/>
    <dgm:cxn modelId="{201C87AB-0EEF-4182-ACC2-41B618DE5EB3}" type="presParOf" srcId="{A4CB924F-63EF-4C0F-A01C-C00A34F14FAB}" destId="{0E5355D9-F56A-44F9-BC8B-95C0D1B7B5FE}" srcOrd="2" destOrd="0" presId="urn:microsoft.com/office/officeart/2005/8/layout/list1"/>
    <dgm:cxn modelId="{9BD7C0CB-B2ED-4DB4-A5D1-7B6646D2A908}" type="presParOf" srcId="{A4CB924F-63EF-4C0F-A01C-C00A34F14FAB}" destId="{7F9ACF22-F576-45EA-ADF2-6E9F420D6617}" srcOrd="3" destOrd="0" presId="urn:microsoft.com/office/officeart/2005/8/layout/list1"/>
    <dgm:cxn modelId="{5F5BBD60-A193-4D32-9D70-47B0F58CFB3E}" type="presParOf" srcId="{A4CB924F-63EF-4C0F-A01C-C00A34F14FAB}" destId="{940580DC-6166-451E-BC0B-B18EF842AB1D}" srcOrd="4" destOrd="0" presId="urn:microsoft.com/office/officeart/2005/8/layout/list1"/>
    <dgm:cxn modelId="{26B74391-0DBF-4D1D-A291-B4409D911407}" type="presParOf" srcId="{940580DC-6166-451E-BC0B-B18EF842AB1D}" destId="{AA024F2C-BC11-44C4-B558-7C4CC088B2C4}" srcOrd="0" destOrd="0" presId="urn:microsoft.com/office/officeart/2005/8/layout/list1"/>
    <dgm:cxn modelId="{F94680DF-8669-4B6B-88D3-F5B5BABC2F59}" type="presParOf" srcId="{940580DC-6166-451E-BC0B-B18EF842AB1D}" destId="{D40AF5C6-874B-403B-8A4D-D4D59A819B86}" srcOrd="1" destOrd="0" presId="urn:microsoft.com/office/officeart/2005/8/layout/list1"/>
    <dgm:cxn modelId="{70C668B3-F228-4B2C-BDFD-79A12E0297EF}" type="presParOf" srcId="{A4CB924F-63EF-4C0F-A01C-C00A34F14FAB}" destId="{F2CF9E8A-B046-43D8-BCAC-C80AB8DEECC8}" srcOrd="5" destOrd="0" presId="urn:microsoft.com/office/officeart/2005/8/layout/list1"/>
    <dgm:cxn modelId="{64CED637-9584-44C2-8737-8C1A084882A2}" type="presParOf" srcId="{A4CB924F-63EF-4C0F-A01C-C00A34F14FAB}" destId="{9C7C9C43-A559-40C9-A8AC-6E1736ECD17F}" srcOrd="6" destOrd="0" presId="urn:microsoft.com/office/officeart/2005/8/layout/list1"/>
    <dgm:cxn modelId="{AAC258C4-EC2B-438C-BBDB-0A1E4D5E7A95}" type="presParOf" srcId="{A4CB924F-63EF-4C0F-A01C-C00A34F14FAB}" destId="{7CA90190-A925-4912-B882-4947E4C3A7E5}" srcOrd="7" destOrd="0" presId="urn:microsoft.com/office/officeart/2005/8/layout/list1"/>
    <dgm:cxn modelId="{BB03A132-B779-4A9D-836D-458756805363}" type="presParOf" srcId="{A4CB924F-63EF-4C0F-A01C-C00A34F14FAB}" destId="{040C84A2-FD99-4D90-9051-E1E6957C52D6}" srcOrd="8" destOrd="0" presId="urn:microsoft.com/office/officeart/2005/8/layout/list1"/>
    <dgm:cxn modelId="{775F090F-BB88-4379-91EB-708688C0095A}" type="presParOf" srcId="{040C84A2-FD99-4D90-9051-E1E6957C52D6}" destId="{F5332E5B-DD30-4018-8FC4-E96357A14114}" srcOrd="0" destOrd="0" presId="urn:microsoft.com/office/officeart/2005/8/layout/list1"/>
    <dgm:cxn modelId="{1F8F4A71-EC91-47BD-A8CA-32DDBA66785F}" type="presParOf" srcId="{040C84A2-FD99-4D90-9051-E1E6957C52D6}" destId="{B6DC2736-9069-449C-9CB7-37B2355D8A21}" srcOrd="1" destOrd="0" presId="urn:microsoft.com/office/officeart/2005/8/layout/list1"/>
    <dgm:cxn modelId="{D1B6A335-1230-4302-843A-B2C57F1FD386}" type="presParOf" srcId="{A4CB924F-63EF-4C0F-A01C-C00A34F14FAB}" destId="{6A049019-0F9B-4005-A98E-D5D082EE66CB}" srcOrd="9" destOrd="0" presId="urn:microsoft.com/office/officeart/2005/8/layout/list1"/>
    <dgm:cxn modelId="{81E5BA0C-8277-4121-9158-83C0B9CA960E}" type="presParOf" srcId="{A4CB924F-63EF-4C0F-A01C-C00A34F14FAB}" destId="{C81756EA-74B9-4CDA-8CB5-A9CA76CD89DD}" srcOrd="10" destOrd="0" presId="urn:microsoft.com/office/officeart/2005/8/layout/list1"/>
    <dgm:cxn modelId="{87B7C7D0-784C-4CF9-94D2-0732ACB75635}" type="presParOf" srcId="{A4CB924F-63EF-4C0F-A01C-C00A34F14FAB}" destId="{09114E90-FA5F-4480-BD14-4B845C6FD39E}" srcOrd="11" destOrd="0" presId="urn:microsoft.com/office/officeart/2005/8/layout/list1"/>
    <dgm:cxn modelId="{7458A211-8D65-4481-9E24-6ED74BA19DEB}" type="presParOf" srcId="{A4CB924F-63EF-4C0F-A01C-C00A34F14FAB}" destId="{7673A77B-94A5-4A72-BFD4-D07CFA2E5062}" srcOrd="12" destOrd="0" presId="urn:microsoft.com/office/officeart/2005/8/layout/list1"/>
    <dgm:cxn modelId="{3DEA86EB-FCD7-4640-9049-DA2CCB9A8D58}" type="presParOf" srcId="{7673A77B-94A5-4A72-BFD4-D07CFA2E5062}" destId="{A8B84B44-5B29-46D1-8EBF-9CD0F6A62338}" srcOrd="0" destOrd="0" presId="urn:microsoft.com/office/officeart/2005/8/layout/list1"/>
    <dgm:cxn modelId="{A5046884-1F6A-4635-9F87-3C526E16AA6D}" type="presParOf" srcId="{7673A77B-94A5-4A72-BFD4-D07CFA2E5062}" destId="{4A4972AE-0021-4182-A901-8882ABC73E6E}" srcOrd="1" destOrd="0" presId="urn:microsoft.com/office/officeart/2005/8/layout/list1"/>
    <dgm:cxn modelId="{6BC61C92-2862-425D-9980-0F8C47ABA1FB}" type="presParOf" srcId="{A4CB924F-63EF-4C0F-A01C-C00A34F14FAB}" destId="{E72C188F-69D9-4ADB-AA59-85902453A088}" srcOrd="13" destOrd="0" presId="urn:microsoft.com/office/officeart/2005/8/layout/list1"/>
    <dgm:cxn modelId="{93647C97-1C67-429E-8A37-11DB9E431EC1}" type="presParOf" srcId="{A4CB924F-63EF-4C0F-A01C-C00A34F14FAB}" destId="{E98026BC-20FC-4A9C-B02C-652E32714471}" srcOrd="14" destOrd="0" presId="urn:microsoft.com/office/officeart/2005/8/layout/list1"/>
    <dgm:cxn modelId="{7189C3FA-725E-4D02-8B82-34A2C9D3E5F8}" type="presParOf" srcId="{A4CB924F-63EF-4C0F-A01C-C00A34F14FAB}" destId="{48EF30EE-AE66-45F3-B3D4-FB74DC7A4249}" srcOrd="15" destOrd="0" presId="urn:microsoft.com/office/officeart/2005/8/layout/list1"/>
    <dgm:cxn modelId="{ED9B50CB-C65B-49A1-8767-A555C83417C0}" type="presParOf" srcId="{A4CB924F-63EF-4C0F-A01C-C00A34F14FAB}" destId="{65F4288C-9244-4F1E-B141-A0B3244DB45C}" srcOrd="16" destOrd="0" presId="urn:microsoft.com/office/officeart/2005/8/layout/list1"/>
    <dgm:cxn modelId="{7AF04E5C-CB0F-4896-8B6B-37810BBA9496}" type="presParOf" srcId="{65F4288C-9244-4F1E-B141-A0B3244DB45C}" destId="{D69960AA-0B39-4FBB-90B1-06866E7612F4}" srcOrd="0" destOrd="0" presId="urn:microsoft.com/office/officeart/2005/8/layout/list1"/>
    <dgm:cxn modelId="{D306DEC3-1748-4204-B286-C14AF09A05CE}" type="presParOf" srcId="{65F4288C-9244-4F1E-B141-A0B3244DB45C}" destId="{FA720A05-A43F-4958-B363-C1C46CBEB05D}" srcOrd="1" destOrd="0" presId="urn:microsoft.com/office/officeart/2005/8/layout/list1"/>
    <dgm:cxn modelId="{DE7125C6-B706-4724-A19F-FC93572088C6}" type="presParOf" srcId="{A4CB924F-63EF-4C0F-A01C-C00A34F14FAB}" destId="{EEB34866-8FBB-465A-9132-1721486EDB5E}" srcOrd="17" destOrd="0" presId="urn:microsoft.com/office/officeart/2005/8/layout/list1"/>
    <dgm:cxn modelId="{D253CE1A-6D74-4B28-B4C5-C7E73D2634D7}" type="presParOf" srcId="{A4CB924F-63EF-4C0F-A01C-C00A34F14FAB}" destId="{9E194458-281C-4374-98A2-DAA6EB061A0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888552" y="1804141"/>
          <a:ext cx="1988820" cy="18287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14419" y="2889989"/>
          <a:ext cx="2285945" cy="662940"/>
        </a:xfrm>
        <a:prstGeom prst="homePlate">
          <a:avLst>
            <a:gd name="adj" fmla="val 25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215900" rIns="107950" bIns="21590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noProof="0" dirty="0">
              <a:solidFill>
                <a:schemeClr val="accent4"/>
              </a:solidFill>
            </a:rPr>
            <a:t>1970-1980</a:t>
          </a:r>
        </a:p>
      </dsp:txBody>
      <dsp:txXfrm>
        <a:off x="14419" y="2889989"/>
        <a:ext cx="2203078" cy="662940"/>
      </dsp:txXfrm>
    </dsp:sp>
    <dsp:sp modelId="{810D7AA7-A541-4507-BE7F-36CCF210089F}">
      <dsp:nvSpPr>
        <dsp:cNvPr id="0" name=""/>
        <dsp:cNvSpPr/>
      </dsp:nvSpPr>
      <dsp:spPr>
        <a:xfrm>
          <a:off x="197295" y="1010895"/>
          <a:ext cx="1856187" cy="1352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kern="1200" noProof="0" dirty="0">
              <a:solidFill>
                <a:schemeClr val="accent4"/>
              </a:solidFill>
            </a:rPr>
            <a:t>Anatomische scheefstand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kern="1200" noProof="0" dirty="0" err="1">
              <a:solidFill>
                <a:schemeClr val="accent4"/>
              </a:solidFill>
            </a:rPr>
            <a:t>Patho</a:t>
          </a:r>
          <a:r>
            <a:rPr lang="nl-NL" sz="1100" b="0" i="0" u="none" kern="1200" noProof="0" dirty="0">
              <a:solidFill>
                <a:schemeClr val="accent4"/>
              </a:solidFill>
            </a:rPr>
            <a:t>-anatomie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kern="1200" noProof="0" dirty="0">
              <a:solidFill>
                <a:schemeClr val="accent4"/>
              </a:solidFill>
            </a:rPr>
            <a:t>Houdingscorrectie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kern="1200" noProof="0" dirty="0">
              <a:solidFill>
                <a:schemeClr val="accent4"/>
              </a:solidFill>
            </a:rPr>
            <a:t>Oefentherapie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kern="1200" noProof="0" dirty="0">
              <a:solidFill>
                <a:schemeClr val="accent4"/>
              </a:solidFill>
            </a:rPr>
            <a:t>Chirurgie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kern="1200" noProof="0" dirty="0">
              <a:solidFill>
                <a:schemeClr val="accent4"/>
              </a:solidFill>
            </a:rPr>
            <a:t>Spit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kern="1200" noProof="0" dirty="0">
              <a:solidFill>
                <a:schemeClr val="accent4"/>
              </a:solidFill>
            </a:rPr>
            <a:t>Hands on aanpak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kern="1200" noProof="0" dirty="0">
              <a:solidFill>
                <a:schemeClr val="accent4"/>
              </a:solidFill>
            </a:rPr>
            <a:t>Manuele therapie</a:t>
          </a:r>
          <a:endParaRPr lang="nl-NL" sz="1100" kern="1200" noProof="0" dirty="0">
            <a:solidFill>
              <a:schemeClr val="accent4"/>
            </a:solidFill>
          </a:endParaRPr>
        </a:p>
      </dsp:txBody>
      <dsp:txXfrm>
        <a:off x="197295" y="1010895"/>
        <a:ext cx="1856187" cy="1352206"/>
      </dsp:txXfrm>
    </dsp:sp>
    <dsp:sp modelId="{E41E7729-FD3F-426D-804C-45BD60BD762D}">
      <dsp:nvSpPr>
        <dsp:cNvPr id="0" name=""/>
        <dsp:cNvSpPr/>
      </dsp:nvSpPr>
      <dsp:spPr>
        <a:xfrm rot="5400000">
          <a:off x="1270820" y="1786892"/>
          <a:ext cx="1988820" cy="18287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2173792" y="2872740"/>
          <a:ext cx="2285945" cy="662940"/>
        </a:xfrm>
        <a:prstGeom prst="chevron">
          <a:avLst>
            <a:gd name="adj" fmla="val 2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215900" rIns="107950" bIns="21590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noProof="0" dirty="0">
              <a:solidFill>
                <a:schemeClr val="accent4"/>
              </a:solidFill>
            </a:rPr>
            <a:t>1980-1990</a:t>
          </a:r>
        </a:p>
      </dsp:txBody>
      <dsp:txXfrm>
        <a:off x="2339527" y="2872740"/>
        <a:ext cx="1954475" cy="662940"/>
      </dsp:txXfrm>
    </dsp:sp>
    <dsp:sp modelId="{5E07F9E4-149C-4A89-848F-4ABDD305F0C5}">
      <dsp:nvSpPr>
        <dsp:cNvPr id="0" name=""/>
        <dsp:cNvSpPr/>
      </dsp:nvSpPr>
      <dsp:spPr>
        <a:xfrm>
          <a:off x="2356667" y="993645"/>
          <a:ext cx="1856187" cy="1352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100" kern="1200" noProof="0" dirty="0"/>
        </a:p>
      </dsp:txBody>
      <dsp:txXfrm>
        <a:off x="2356667" y="993645"/>
        <a:ext cx="1856187" cy="1352206"/>
      </dsp:txXfrm>
    </dsp:sp>
    <dsp:sp modelId="{473F2067-7126-4D56-A328-5A8CFD3D8D52}">
      <dsp:nvSpPr>
        <dsp:cNvPr id="0" name=""/>
        <dsp:cNvSpPr/>
      </dsp:nvSpPr>
      <dsp:spPr>
        <a:xfrm rot="5400000">
          <a:off x="3442468" y="1786892"/>
          <a:ext cx="1988820" cy="18287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4345440" y="2872740"/>
          <a:ext cx="2285945" cy="662940"/>
        </a:xfrm>
        <a:prstGeom prst="chevron">
          <a:avLst>
            <a:gd name="adj" fmla="val 25000"/>
          </a:avLst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215900" rIns="107950" bIns="21590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noProof="0" dirty="0">
              <a:solidFill>
                <a:schemeClr val="accent4"/>
              </a:solidFill>
            </a:rPr>
            <a:t>1990-2000</a:t>
          </a:r>
        </a:p>
      </dsp:txBody>
      <dsp:txXfrm>
        <a:off x="4511175" y="2872740"/>
        <a:ext cx="1954475" cy="662940"/>
      </dsp:txXfrm>
    </dsp:sp>
    <dsp:sp modelId="{FD7B29F2-0D66-4B4B-BC8A-82DA23575305}">
      <dsp:nvSpPr>
        <dsp:cNvPr id="0" name=""/>
        <dsp:cNvSpPr/>
      </dsp:nvSpPr>
      <dsp:spPr>
        <a:xfrm>
          <a:off x="4528316" y="993645"/>
          <a:ext cx="1856187" cy="1352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>
              <a:solidFill>
                <a:schemeClr val="accent4"/>
              </a:solidFill>
            </a:rPr>
            <a:t>Hernia en protrusie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 err="1">
              <a:solidFill>
                <a:schemeClr val="accent4"/>
              </a:solidFill>
            </a:rPr>
            <a:t>Lordotiserende</a:t>
          </a:r>
          <a:r>
            <a:rPr lang="nl-NL" sz="1100" kern="1200" noProof="0" dirty="0">
              <a:solidFill>
                <a:schemeClr val="accent4"/>
              </a:solidFill>
            </a:rPr>
            <a:t> oefeningen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>
              <a:solidFill>
                <a:schemeClr val="accent4"/>
              </a:solidFill>
            </a:rPr>
            <a:t>Lokale aanpak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 err="1">
              <a:solidFill>
                <a:schemeClr val="accent4"/>
              </a:solidFill>
            </a:rPr>
            <a:t>Graded</a:t>
          </a:r>
          <a:r>
            <a:rPr lang="nl-NL" sz="1100" kern="1200" noProof="0" dirty="0">
              <a:solidFill>
                <a:schemeClr val="accent4"/>
              </a:solidFill>
            </a:rPr>
            <a:t> </a:t>
          </a:r>
          <a:r>
            <a:rPr lang="nl-NL" sz="1100" kern="1200" noProof="0" dirty="0" err="1">
              <a:solidFill>
                <a:schemeClr val="accent4"/>
              </a:solidFill>
            </a:rPr>
            <a:t>activity</a:t>
          </a:r>
          <a:endParaRPr lang="nl-NL" sz="1100" kern="1200" noProof="0" dirty="0">
            <a:solidFill>
              <a:schemeClr val="accent4"/>
            </a:solidFill>
          </a:endParaRP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 err="1">
              <a:solidFill>
                <a:schemeClr val="accent4"/>
              </a:solidFill>
            </a:rPr>
            <a:t>Graded</a:t>
          </a:r>
          <a:r>
            <a:rPr lang="nl-NL" sz="1100" kern="1200" noProof="0" dirty="0">
              <a:solidFill>
                <a:schemeClr val="accent4"/>
              </a:solidFill>
            </a:rPr>
            <a:t> exposure 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>
              <a:solidFill>
                <a:schemeClr val="accent4"/>
              </a:solidFill>
            </a:rPr>
            <a:t>Segmentale aanpak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>
              <a:solidFill>
                <a:schemeClr val="accent4"/>
              </a:solidFill>
            </a:rPr>
            <a:t>Bindweefselmassage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>
              <a:solidFill>
                <a:schemeClr val="accent4"/>
              </a:solidFill>
            </a:rPr>
            <a:t>Hands on aanpak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>
              <a:solidFill>
                <a:schemeClr val="accent4"/>
              </a:solidFill>
            </a:rPr>
            <a:t>Manuele therapie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kern="1200" noProof="0"/>
            <a:t>. </a:t>
          </a:r>
          <a:endParaRPr lang="nl-NL" sz="1100" kern="1200" noProof="0" dirty="0"/>
        </a:p>
      </dsp:txBody>
      <dsp:txXfrm>
        <a:off x="4528316" y="993645"/>
        <a:ext cx="1856187" cy="1352206"/>
      </dsp:txXfrm>
    </dsp:sp>
    <dsp:sp modelId="{2377F551-4CF6-4656-B644-60A7FC1B0F64}">
      <dsp:nvSpPr>
        <dsp:cNvPr id="0" name=""/>
        <dsp:cNvSpPr/>
      </dsp:nvSpPr>
      <dsp:spPr>
        <a:xfrm rot="5400000">
          <a:off x="5614116" y="1786892"/>
          <a:ext cx="1988820" cy="18287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D255C-64AC-4764-BC2C-7679ECCC9FE9}">
      <dsp:nvSpPr>
        <dsp:cNvPr id="0" name=""/>
        <dsp:cNvSpPr/>
      </dsp:nvSpPr>
      <dsp:spPr>
        <a:xfrm>
          <a:off x="6517089" y="2872740"/>
          <a:ext cx="2285945" cy="662940"/>
        </a:xfrm>
        <a:prstGeom prst="chevron">
          <a:avLst>
            <a:gd name="adj" fmla="val 25000"/>
          </a:avLst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215900" rIns="107950" bIns="21590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noProof="0" dirty="0">
              <a:solidFill>
                <a:schemeClr val="accent4"/>
              </a:solidFill>
            </a:rPr>
            <a:t>2000-2010</a:t>
          </a:r>
        </a:p>
      </dsp:txBody>
      <dsp:txXfrm>
        <a:off x="6682824" y="2872740"/>
        <a:ext cx="1954475" cy="662940"/>
      </dsp:txXfrm>
    </dsp:sp>
    <dsp:sp modelId="{1F1B09A6-DA7E-41D1-B8A6-E3B6E775E5C1}">
      <dsp:nvSpPr>
        <dsp:cNvPr id="0" name=""/>
        <dsp:cNvSpPr/>
      </dsp:nvSpPr>
      <dsp:spPr>
        <a:xfrm>
          <a:off x="6699964" y="993645"/>
          <a:ext cx="1856187" cy="1352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kern="1200" noProof="0" dirty="0"/>
            <a:t>Triage diagnostiek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kern="1200" noProof="0" dirty="0"/>
            <a:t>Gele vlaggen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kern="1200" noProof="0" dirty="0"/>
            <a:t>Richtlijnen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kern="1200" noProof="0" dirty="0"/>
            <a:t>Natuurlijk/afwijkend beloop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strike="noStrike" kern="1200" noProof="0" dirty="0"/>
            <a:t>Fysiotherapie 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strike="noStrike" kern="1200" noProof="0" dirty="0"/>
            <a:t>Communicatie 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strike="sngStrike" kern="1200" noProof="0" dirty="0"/>
            <a:t>Massage </a:t>
          </a:r>
          <a:r>
            <a:rPr lang="nl-NL" sz="1100" b="0" i="0" u="none" strike="sngStrike" kern="1200" noProof="0" dirty="0" err="1"/>
            <a:t>not</a:t>
          </a:r>
          <a:r>
            <a:rPr lang="nl-NL" sz="1100" b="0" i="0" u="none" strike="sngStrike" kern="1200" noProof="0" dirty="0"/>
            <a:t> </a:t>
          </a:r>
          <a:r>
            <a:rPr lang="nl-NL" sz="1100" b="0" i="0" u="none" strike="sngStrike" kern="1200" noProof="0" dirty="0" err="1"/>
            <a:t>done</a:t>
          </a:r>
          <a:endParaRPr lang="nl-NL" sz="1100" b="0" i="0" u="none" strike="sngStrike" kern="1200" noProof="0" dirty="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strike="noStrike" kern="1200" noProof="0" dirty="0"/>
            <a:t>Hands off aanpak</a:t>
          </a:r>
          <a:endParaRPr lang="nl-NL" sz="1100" strike="noStrike" kern="1200" noProof="0" dirty="0"/>
        </a:p>
      </dsp:txBody>
      <dsp:txXfrm>
        <a:off x="6699964" y="993645"/>
        <a:ext cx="1856187" cy="1352206"/>
      </dsp:txXfrm>
    </dsp:sp>
    <dsp:sp modelId="{E2C584B7-5B6E-4F6E-A7B8-E679FEF7BC4D}">
      <dsp:nvSpPr>
        <dsp:cNvPr id="0" name=""/>
        <dsp:cNvSpPr/>
      </dsp:nvSpPr>
      <dsp:spPr>
        <a:xfrm rot="5400000">
          <a:off x="7785765" y="1786892"/>
          <a:ext cx="1988820" cy="18287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F8758-DA9D-4018-859A-710084D7ABF3}">
      <dsp:nvSpPr>
        <dsp:cNvPr id="0" name=""/>
        <dsp:cNvSpPr/>
      </dsp:nvSpPr>
      <dsp:spPr>
        <a:xfrm>
          <a:off x="8688737" y="2872740"/>
          <a:ext cx="2285945" cy="662940"/>
        </a:xfrm>
        <a:prstGeom prst="chevron">
          <a:avLst>
            <a:gd name="adj" fmla="val 25000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215900" rIns="107950" bIns="21590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noProof="0" dirty="0"/>
            <a:t>2010-heden</a:t>
          </a:r>
        </a:p>
      </dsp:txBody>
      <dsp:txXfrm>
        <a:off x="8854472" y="2872740"/>
        <a:ext cx="1954475" cy="662940"/>
      </dsp:txXfrm>
    </dsp:sp>
    <dsp:sp modelId="{B73D2BBA-574C-491E-A31C-8B6EA5CC871A}">
      <dsp:nvSpPr>
        <dsp:cNvPr id="0" name=""/>
        <dsp:cNvSpPr/>
      </dsp:nvSpPr>
      <dsp:spPr>
        <a:xfrm>
          <a:off x="8871613" y="993645"/>
          <a:ext cx="1856187" cy="1352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b="0" i="0" u="none" kern="1200" noProof="0" dirty="0">
              <a:solidFill>
                <a:schemeClr val="accent4"/>
              </a:solidFill>
            </a:rPr>
            <a:t>Motor control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 err="1">
              <a:solidFill>
                <a:schemeClr val="accent4"/>
              </a:solidFill>
            </a:rPr>
            <a:t>Core-stability</a:t>
          </a:r>
          <a:endParaRPr lang="nl-NL" sz="1100" kern="1200" noProof="0" dirty="0">
            <a:solidFill>
              <a:schemeClr val="accent4"/>
            </a:solidFill>
          </a:endParaRP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>
              <a:solidFill>
                <a:schemeClr val="accent4"/>
              </a:solidFill>
            </a:rPr>
            <a:t>Centrale sensitisatie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 err="1">
              <a:solidFill>
                <a:schemeClr val="accent4"/>
              </a:solidFill>
            </a:rPr>
            <a:t>Pain</a:t>
          </a:r>
          <a:r>
            <a:rPr lang="nl-NL" sz="1100" kern="1200" noProof="0" dirty="0">
              <a:solidFill>
                <a:schemeClr val="accent4"/>
              </a:solidFill>
            </a:rPr>
            <a:t> </a:t>
          </a:r>
          <a:r>
            <a:rPr lang="nl-NL" sz="1100" kern="1200" noProof="0" dirty="0" err="1">
              <a:solidFill>
                <a:schemeClr val="accent4"/>
              </a:solidFill>
            </a:rPr>
            <a:t>beliefs</a:t>
          </a:r>
          <a:endParaRPr lang="nl-NL" sz="1100" kern="1200" noProof="0" dirty="0">
            <a:solidFill>
              <a:schemeClr val="accent4"/>
            </a:solidFill>
          </a:endParaRP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>
              <a:solidFill>
                <a:schemeClr val="accent4"/>
              </a:solidFill>
            </a:rPr>
            <a:t>Gezondheidsdeterminanten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>
              <a:solidFill>
                <a:schemeClr val="accent4"/>
              </a:solidFill>
            </a:rPr>
            <a:t>Cognitief-gedragsmatige aanpak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>
              <a:solidFill>
                <a:schemeClr val="accent4"/>
              </a:solidFill>
            </a:rPr>
            <a:t>Educatie en oefenen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>
              <a:solidFill>
                <a:schemeClr val="accent4"/>
              </a:solidFill>
            </a:rPr>
            <a:t>Multidisciplinaire aanpak</a:t>
          </a:r>
        </a:p>
      </dsp:txBody>
      <dsp:txXfrm>
        <a:off x="8871613" y="993645"/>
        <a:ext cx="1856187" cy="1352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61550-5514-4243-909E-92F62E4795C5}">
      <dsp:nvSpPr>
        <dsp:cNvPr id="0" name=""/>
        <dsp:cNvSpPr/>
      </dsp:nvSpPr>
      <dsp:spPr>
        <a:xfrm>
          <a:off x="0" y="570572"/>
          <a:ext cx="617219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accent4"/>
              </a:solidFill>
            </a:rPr>
            <a:t>Prevalentiecijfers</a:t>
          </a:r>
          <a:endParaRPr lang="en-US" sz="1800" kern="1200" dirty="0">
            <a:solidFill>
              <a:schemeClr val="accent4"/>
            </a:solidFill>
          </a:endParaRPr>
        </a:p>
      </dsp:txBody>
      <dsp:txXfrm>
        <a:off x="20561" y="591133"/>
        <a:ext cx="6131077" cy="380078"/>
      </dsp:txXfrm>
    </dsp:sp>
    <dsp:sp modelId="{EF199F73-AAE2-4806-9E92-EEFB5E3B95B3}">
      <dsp:nvSpPr>
        <dsp:cNvPr id="0" name=""/>
        <dsp:cNvSpPr/>
      </dsp:nvSpPr>
      <dsp:spPr>
        <a:xfrm>
          <a:off x="0" y="1043612"/>
          <a:ext cx="617219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accent4"/>
              </a:solidFill>
            </a:rPr>
            <a:t>Mondiaal vraagstuk</a:t>
          </a:r>
          <a:endParaRPr lang="en-US" sz="1800" kern="1200" dirty="0">
            <a:solidFill>
              <a:schemeClr val="accent4"/>
            </a:solidFill>
          </a:endParaRPr>
        </a:p>
      </dsp:txBody>
      <dsp:txXfrm>
        <a:off x="20561" y="1064173"/>
        <a:ext cx="6131077" cy="380078"/>
      </dsp:txXfrm>
    </dsp:sp>
    <dsp:sp modelId="{B76511BE-A809-44EF-BE6F-E00F7242EDC9}">
      <dsp:nvSpPr>
        <dsp:cNvPr id="0" name=""/>
        <dsp:cNvSpPr/>
      </dsp:nvSpPr>
      <dsp:spPr>
        <a:xfrm>
          <a:off x="0" y="1516652"/>
          <a:ext cx="617219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accent4"/>
              </a:solidFill>
            </a:rPr>
            <a:t>Vaak geen medische oorzaak</a:t>
          </a:r>
          <a:endParaRPr lang="en-US" sz="1800" kern="1200" dirty="0">
            <a:solidFill>
              <a:schemeClr val="accent4"/>
            </a:solidFill>
          </a:endParaRPr>
        </a:p>
      </dsp:txBody>
      <dsp:txXfrm>
        <a:off x="20561" y="1537213"/>
        <a:ext cx="6131077" cy="380078"/>
      </dsp:txXfrm>
    </dsp:sp>
    <dsp:sp modelId="{6998C332-7CBD-43EC-A37B-3C3862164B69}">
      <dsp:nvSpPr>
        <dsp:cNvPr id="0" name=""/>
        <dsp:cNvSpPr/>
      </dsp:nvSpPr>
      <dsp:spPr>
        <a:xfrm>
          <a:off x="0" y="1989692"/>
          <a:ext cx="617219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accent4"/>
              </a:solidFill>
            </a:rPr>
            <a:t>Gezondheidsdeterminanten</a:t>
          </a:r>
          <a:endParaRPr lang="en-US" sz="1800" kern="1200" dirty="0">
            <a:solidFill>
              <a:schemeClr val="accent4"/>
            </a:solidFill>
          </a:endParaRPr>
        </a:p>
      </dsp:txBody>
      <dsp:txXfrm>
        <a:off x="20561" y="2010253"/>
        <a:ext cx="6131077" cy="380078"/>
      </dsp:txXfrm>
    </dsp:sp>
    <dsp:sp modelId="{93628C17-4B2E-4ECA-A0B9-D0CCE580CAAE}">
      <dsp:nvSpPr>
        <dsp:cNvPr id="0" name=""/>
        <dsp:cNvSpPr/>
      </dsp:nvSpPr>
      <dsp:spPr>
        <a:xfrm>
          <a:off x="0" y="2462732"/>
          <a:ext cx="617219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accent4"/>
              </a:solidFill>
            </a:rPr>
            <a:t>Sociaal-maatschappelijk geworteld – </a:t>
          </a:r>
          <a:r>
            <a:rPr lang="nl-NL" sz="1800" kern="1200" dirty="0" err="1">
              <a:solidFill>
                <a:schemeClr val="accent4"/>
              </a:solidFill>
            </a:rPr>
            <a:t>blueprints</a:t>
          </a:r>
          <a:endParaRPr lang="en-US" sz="1800" kern="1200" dirty="0">
            <a:solidFill>
              <a:schemeClr val="accent4"/>
            </a:solidFill>
          </a:endParaRPr>
        </a:p>
      </dsp:txBody>
      <dsp:txXfrm>
        <a:off x="20561" y="2483293"/>
        <a:ext cx="6131077" cy="380078"/>
      </dsp:txXfrm>
    </dsp:sp>
    <dsp:sp modelId="{58F744D3-D27D-4979-8512-172C68E0F114}">
      <dsp:nvSpPr>
        <dsp:cNvPr id="0" name=""/>
        <dsp:cNvSpPr/>
      </dsp:nvSpPr>
      <dsp:spPr>
        <a:xfrm>
          <a:off x="0" y="2935772"/>
          <a:ext cx="617219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accent4"/>
              </a:solidFill>
            </a:rPr>
            <a:t>Publieke en wetenschappelijke aandacht </a:t>
          </a:r>
          <a:endParaRPr lang="en-US" sz="1800" kern="1200" dirty="0">
            <a:solidFill>
              <a:schemeClr val="accent4"/>
            </a:solidFill>
          </a:endParaRPr>
        </a:p>
      </dsp:txBody>
      <dsp:txXfrm>
        <a:off x="20561" y="2956333"/>
        <a:ext cx="6131077" cy="380078"/>
      </dsp:txXfrm>
    </dsp:sp>
    <dsp:sp modelId="{A9EAE8DD-8CAF-4904-A19E-2ED4CB81338B}">
      <dsp:nvSpPr>
        <dsp:cNvPr id="0" name=""/>
        <dsp:cNvSpPr/>
      </dsp:nvSpPr>
      <dsp:spPr>
        <a:xfrm>
          <a:off x="0" y="3408812"/>
          <a:ext cx="617219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accent4"/>
              </a:solidFill>
            </a:rPr>
            <a:t>Therapeutische worsteling – </a:t>
          </a:r>
          <a:r>
            <a:rPr lang="nl-NL" sz="1800" kern="1200" dirty="0" err="1">
              <a:solidFill>
                <a:schemeClr val="accent4"/>
              </a:solidFill>
            </a:rPr>
            <a:t>biopsychosociale</a:t>
          </a:r>
          <a:r>
            <a:rPr lang="nl-NL" sz="1800" kern="1200" dirty="0">
              <a:solidFill>
                <a:schemeClr val="accent4"/>
              </a:solidFill>
            </a:rPr>
            <a:t> benadering</a:t>
          </a:r>
          <a:endParaRPr lang="en-US" sz="1800" kern="1200" dirty="0">
            <a:solidFill>
              <a:schemeClr val="accent4"/>
            </a:solidFill>
          </a:endParaRPr>
        </a:p>
      </dsp:txBody>
      <dsp:txXfrm>
        <a:off x="20561" y="3429373"/>
        <a:ext cx="6131077" cy="380078"/>
      </dsp:txXfrm>
    </dsp:sp>
    <dsp:sp modelId="{2CBDE923-E7DE-43F4-BF5A-945C79D0F80C}">
      <dsp:nvSpPr>
        <dsp:cNvPr id="0" name=""/>
        <dsp:cNvSpPr/>
      </dsp:nvSpPr>
      <dsp:spPr>
        <a:xfrm>
          <a:off x="0" y="3881852"/>
          <a:ext cx="6172199" cy="421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accent4"/>
              </a:solidFill>
            </a:rPr>
            <a:t>Persoonlijke ontwrichting – last, hinder en verzuim</a:t>
          </a:r>
          <a:endParaRPr lang="en-US" sz="1800" kern="1200" dirty="0">
            <a:solidFill>
              <a:schemeClr val="accent4"/>
            </a:solidFill>
          </a:endParaRPr>
        </a:p>
      </dsp:txBody>
      <dsp:txXfrm>
        <a:off x="20561" y="3902413"/>
        <a:ext cx="6131077" cy="380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8577E-A5DE-4FAE-899E-A5493849FE35}">
      <dsp:nvSpPr>
        <dsp:cNvPr id="0" name=""/>
        <dsp:cNvSpPr/>
      </dsp:nvSpPr>
      <dsp:spPr>
        <a:xfrm>
          <a:off x="0" y="254267"/>
          <a:ext cx="61721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9F568-89C7-45D1-A6D0-5F1CC0918565}">
      <dsp:nvSpPr>
        <dsp:cNvPr id="0" name=""/>
        <dsp:cNvSpPr/>
      </dsp:nvSpPr>
      <dsp:spPr>
        <a:xfrm>
          <a:off x="285275" y="33573"/>
          <a:ext cx="4870155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chemeClr val="accent4"/>
              </a:solidFill>
            </a:rPr>
            <a:t>Transitie naar </a:t>
          </a:r>
          <a:r>
            <a:rPr lang="nl-NL" sz="1700" kern="1200" dirty="0" err="1">
              <a:solidFill>
                <a:schemeClr val="accent4"/>
              </a:solidFill>
            </a:rPr>
            <a:t>biopsychosociale</a:t>
          </a:r>
          <a:r>
            <a:rPr lang="nl-NL" sz="1700" kern="1200" dirty="0">
              <a:solidFill>
                <a:schemeClr val="accent4"/>
              </a:solidFill>
            </a:rPr>
            <a:t> benadering</a:t>
          </a:r>
          <a:endParaRPr lang="en-US" sz="1700" kern="1200" dirty="0">
            <a:solidFill>
              <a:schemeClr val="accent4"/>
            </a:solidFill>
          </a:endParaRPr>
        </a:p>
      </dsp:txBody>
      <dsp:txXfrm>
        <a:off x="309773" y="58071"/>
        <a:ext cx="4821159" cy="452844"/>
      </dsp:txXfrm>
    </dsp:sp>
    <dsp:sp modelId="{C61C8269-0788-4825-A440-92953023D1FB}">
      <dsp:nvSpPr>
        <dsp:cNvPr id="0" name=""/>
        <dsp:cNvSpPr/>
      </dsp:nvSpPr>
      <dsp:spPr>
        <a:xfrm>
          <a:off x="0" y="1025387"/>
          <a:ext cx="61721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7AAB8-B85C-4094-B9D4-7B080603CEAE}">
      <dsp:nvSpPr>
        <dsp:cNvPr id="0" name=""/>
        <dsp:cNvSpPr/>
      </dsp:nvSpPr>
      <dsp:spPr>
        <a:xfrm>
          <a:off x="308610" y="774467"/>
          <a:ext cx="4808328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chemeClr val="accent4"/>
              </a:solidFill>
            </a:rPr>
            <a:t>Transitie in mensbeeld en lichaamsbeeld</a:t>
          </a:r>
          <a:endParaRPr lang="en-US" sz="1700" kern="1200" dirty="0">
            <a:solidFill>
              <a:schemeClr val="accent4"/>
            </a:solidFill>
          </a:endParaRPr>
        </a:p>
      </dsp:txBody>
      <dsp:txXfrm>
        <a:off x="333108" y="798965"/>
        <a:ext cx="4759332" cy="452844"/>
      </dsp:txXfrm>
    </dsp:sp>
    <dsp:sp modelId="{382592B8-001C-4A05-A5E1-B8B50E85DC09}">
      <dsp:nvSpPr>
        <dsp:cNvPr id="0" name=""/>
        <dsp:cNvSpPr/>
      </dsp:nvSpPr>
      <dsp:spPr>
        <a:xfrm>
          <a:off x="0" y="1796507"/>
          <a:ext cx="617219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43B4B-0D4F-4C0E-AF13-E22C60EA3A23}">
      <dsp:nvSpPr>
        <dsp:cNvPr id="0" name=""/>
        <dsp:cNvSpPr/>
      </dsp:nvSpPr>
      <dsp:spPr>
        <a:xfrm>
          <a:off x="308610" y="1545587"/>
          <a:ext cx="4821981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chemeClr val="accent4"/>
              </a:solidFill>
            </a:rPr>
            <a:t>Transitie in gezondheidsopvattingen </a:t>
          </a:r>
          <a:endParaRPr lang="en-US" sz="1700" kern="1200" dirty="0">
            <a:solidFill>
              <a:schemeClr val="accent4"/>
            </a:solidFill>
          </a:endParaRPr>
        </a:p>
      </dsp:txBody>
      <dsp:txXfrm>
        <a:off x="333108" y="1570085"/>
        <a:ext cx="4772985" cy="452844"/>
      </dsp:txXfrm>
    </dsp:sp>
    <dsp:sp modelId="{E33CCC97-D79B-45CF-8C4E-1DADCCDCCD33}">
      <dsp:nvSpPr>
        <dsp:cNvPr id="0" name=""/>
        <dsp:cNvSpPr/>
      </dsp:nvSpPr>
      <dsp:spPr>
        <a:xfrm>
          <a:off x="0" y="2567627"/>
          <a:ext cx="6172199" cy="2302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31" tIns="354076" rIns="47903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van hands-on aanpak naar hands-off aanpak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/>
            <a:t>van aanraken naar praten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/>
            <a:t>van bewegen/gymnastiek naar oefenen/trainen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/>
            <a:t>tot psychologische reductie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/>
            <a:t>tot het vergeten lichaam – lichamelijkheid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/>
            <a:t>van tactvol handelen naar therapeutische distantie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van rug naar hersenen – neuroreductionisme </a:t>
          </a:r>
          <a:endParaRPr lang="en-US" sz="1700" kern="1200" dirty="0"/>
        </a:p>
      </dsp:txBody>
      <dsp:txXfrm>
        <a:off x="0" y="2567627"/>
        <a:ext cx="6172199" cy="2302650"/>
      </dsp:txXfrm>
    </dsp:sp>
    <dsp:sp modelId="{22DA2548-5B6A-4754-AF47-13B25C0B0B36}">
      <dsp:nvSpPr>
        <dsp:cNvPr id="0" name=""/>
        <dsp:cNvSpPr/>
      </dsp:nvSpPr>
      <dsp:spPr>
        <a:xfrm>
          <a:off x="308610" y="2316707"/>
          <a:ext cx="4797959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chemeClr val="accent4"/>
              </a:solidFill>
            </a:rPr>
            <a:t>Tendensen:</a:t>
          </a:r>
          <a:endParaRPr lang="en-US" sz="1700" kern="1200" dirty="0">
            <a:solidFill>
              <a:schemeClr val="accent4"/>
            </a:solidFill>
          </a:endParaRPr>
        </a:p>
      </dsp:txBody>
      <dsp:txXfrm>
        <a:off x="333108" y="2341205"/>
        <a:ext cx="4748963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355D9-F56A-44F9-BC8B-95C0D1B7B5FE}">
      <dsp:nvSpPr>
        <dsp:cNvPr id="0" name=""/>
        <dsp:cNvSpPr/>
      </dsp:nvSpPr>
      <dsp:spPr>
        <a:xfrm>
          <a:off x="0" y="291027"/>
          <a:ext cx="1051560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Voorkom reductionisme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Uitleg</a:t>
          </a:r>
          <a:r>
            <a:rPr lang="en-US" sz="1400" kern="1200" dirty="0"/>
            <a:t> maar </a:t>
          </a:r>
          <a:r>
            <a:rPr lang="en-US" sz="1400" kern="1200" dirty="0" err="1"/>
            <a:t>geen</a:t>
          </a:r>
          <a:r>
            <a:rPr lang="en-US" sz="1400" kern="1200" dirty="0"/>
            <a:t> </a:t>
          </a:r>
          <a:r>
            <a:rPr lang="en-US" sz="1400" kern="1200" dirty="0" err="1"/>
            <a:t>verklaring</a:t>
          </a:r>
          <a:endParaRPr lang="en-US" sz="1400" kern="1200" dirty="0"/>
        </a:p>
      </dsp:txBody>
      <dsp:txXfrm>
        <a:off x="0" y="291027"/>
        <a:ext cx="10515600" cy="793800"/>
      </dsp:txXfrm>
    </dsp:sp>
    <dsp:sp modelId="{BD5C1734-D47A-4B90-981D-3F565BE53FBC}">
      <dsp:nvSpPr>
        <dsp:cNvPr id="0" name=""/>
        <dsp:cNvSpPr/>
      </dsp:nvSpPr>
      <dsp:spPr>
        <a:xfrm>
          <a:off x="525780" y="84387"/>
          <a:ext cx="73609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chemeClr val="accent4"/>
              </a:solidFill>
            </a:rPr>
            <a:t>Balans in een </a:t>
          </a:r>
          <a:r>
            <a:rPr lang="nl-NL" sz="1400" kern="1200" dirty="0" err="1">
              <a:solidFill>
                <a:schemeClr val="accent4"/>
              </a:solidFill>
            </a:rPr>
            <a:t>biopsychosociale</a:t>
          </a:r>
          <a:r>
            <a:rPr lang="nl-NL" sz="1400" kern="1200" dirty="0">
              <a:solidFill>
                <a:schemeClr val="accent4"/>
              </a:solidFill>
            </a:rPr>
            <a:t> benadering</a:t>
          </a:r>
          <a:endParaRPr lang="en-US" sz="1400" kern="1200" dirty="0">
            <a:solidFill>
              <a:schemeClr val="accent4"/>
            </a:solidFill>
          </a:endParaRPr>
        </a:p>
      </dsp:txBody>
      <dsp:txXfrm>
        <a:off x="545955" y="104562"/>
        <a:ext cx="7320570" cy="372930"/>
      </dsp:txXfrm>
    </dsp:sp>
    <dsp:sp modelId="{9C7C9C43-A559-40C9-A8AC-6E1736ECD17F}">
      <dsp:nvSpPr>
        <dsp:cNvPr id="0" name=""/>
        <dsp:cNvSpPr/>
      </dsp:nvSpPr>
      <dsp:spPr>
        <a:xfrm>
          <a:off x="0" y="1367067"/>
          <a:ext cx="10515600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Conceptueel en lichamelijk bewustzijn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Fysieke</a:t>
          </a:r>
          <a:r>
            <a:rPr lang="en-US" sz="1400" kern="1200" dirty="0"/>
            <a:t> </a:t>
          </a:r>
          <a:r>
            <a:rPr lang="en-US" sz="1400" kern="1200" dirty="0" err="1"/>
            <a:t>nabijheid</a:t>
          </a:r>
          <a:r>
            <a:rPr lang="en-US" sz="1400" kern="1200" dirty="0"/>
            <a:t> – </a:t>
          </a:r>
          <a:r>
            <a:rPr lang="en-US" sz="1400" kern="1200" dirty="0" err="1"/>
            <a:t>tactvol</a:t>
          </a:r>
          <a:r>
            <a:rPr lang="en-US" sz="1400" kern="1200" dirty="0"/>
            <a:t> </a:t>
          </a:r>
          <a:r>
            <a:rPr lang="en-US" sz="1400" kern="1200" dirty="0" err="1"/>
            <a:t>aanraken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Personaliseer</a:t>
          </a:r>
          <a:r>
            <a:rPr lang="en-US" sz="1400" kern="1200" dirty="0"/>
            <a:t> – </a:t>
          </a:r>
          <a:r>
            <a:rPr lang="en-US" sz="1400" kern="1200" dirty="0" err="1"/>
            <a:t>profileer</a:t>
          </a:r>
          <a:endParaRPr lang="en-US" sz="1400" kern="1200" dirty="0"/>
        </a:p>
      </dsp:txBody>
      <dsp:txXfrm>
        <a:off x="0" y="1367067"/>
        <a:ext cx="10515600" cy="1014300"/>
      </dsp:txXfrm>
    </dsp:sp>
    <dsp:sp modelId="{D40AF5C6-874B-403B-8A4D-D4D59A819B86}">
      <dsp:nvSpPr>
        <dsp:cNvPr id="0" name=""/>
        <dsp:cNvSpPr/>
      </dsp:nvSpPr>
      <dsp:spPr>
        <a:xfrm>
          <a:off x="525780" y="1160427"/>
          <a:ext cx="73609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chemeClr val="accent4"/>
              </a:solidFill>
            </a:rPr>
            <a:t>Hanteer een holistisch mensbeeld – lichamelijkheid</a:t>
          </a:r>
          <a:endParaRPr lang="en-US" sz="1400" kern="1200" dirty="0">
            <a:solidFill>
              <a:schemeClr val="accent4"/>
            </a:solidFill>
          </a:endParaRPr>
        </a:p>
      </dsp:txBody>
      <dsp:txXfrm>
        <a:off x="545955" y="1180602"/>
        <a:ext cx="7320570" cy="372930"/>
      </dsp:txXfrm>
    </dsp:sp>
    <dsp:sp modelId="{C81756EA-74B9-4CDA-8CB5-A9CA76CD89DD}">
      <dsp:nvSpPr>
        <dsp:cNvPr id="0" name=""/>
        <dsp:cNvSpPr/>
      </dsp:nvSpPr>
      <dsp:spPr>
        <a:xfrm>
          <a:off x="0" y="2663607"/>
          <a:ext cx="10515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C2736-9069-449C-9CB7-37B2355D8A21}">
      <dsp:nvSpPr>
        <dsp:cNvPr id="0" name=""/>
        <dsp:cNvSpPr/>
      </dsp:nvSpPr>
      <dsp:spPr>
        <a:xfrm>
          <a:off x="525780" y="2456967"/>
          <a:ext cx="73609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>
              <a:solidFill>
                <a:schemeClr val="accent4"/>
              </a:solidFill>
            </a:rPr>
            <a:t>Geef rugpijnverhalen </a:t>
          </a:r>
          <a:r>
            <a:rPr lang="nl-NL" sz="1400" kern="1200" dirty="0">
              <a:solidFill>
                <a:schemeClr val="accent4"/>
              </a:solidFill>
            </a:rPr>
            <a:t>gepaste aandacht </a:t>
          </a:r>
          <a:endParaRPr lang="en-US" sz="1400" kern="1200" dirty="0">
            <a:solidFill>
              <a:schemeClr val="accent4"/>
            </a:solidFill>
          </a:endParaRPr>
        </a:p>
      </dsp:txBody>
      <dsp:txXfrm>
        <a:off x="545955" y="2477142"/>
        <a:ext cx="7320570" cy="372930"/>
      </dsp:txXfrm>
    </dsp:sp>
    <dsp:sp modelId="{E98026BC-20FC-4A9C-B02C-652E32714471}">
      <dsp:nvSpPr>
        <dsp:cNvPr id="0" name=""/>
        <dsp:cNvSpPr/>
      </dsp:nvSpPr>
      <dsp:spPr>
        <a:xfrm>
          <a:off x="0" y="3298647"/>
          <a:ext cx="10515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972AE-0021-4182-A901-8882ABC73E6E}">
      <dsp:nvSpPr>
        <dsp:cNvPr id="0" name=""/>
        <dsp:cNvSpPr/>
      </dsp:nvSpPr>
      <dsp:spPr>
        <a:xfrm>
          <a:off x="525780" y="3092007"/>
          <a:ext cx="73609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chemeClr val="accent4"/>
              </a:solidFill>
            </a:rPr>
            <a:t>Niet te lang hangen in een zoektocht naar oorzaken – zoek naar oplossingen</a:t>
          </a:r>
          <a:endParaRPr lang="en-US" sz="1400" kern="1200" dirty="0">
            <a:solidFill>
              <a:schemeClr val="accent4"/>
            </a:solidFill>
          </a:endParaRPr>
        </a:p>
      </dsp:txBody>
      <dsp:txXfrm>
        <a:off x="545955" y="3112182"/>
        <a:ext cx="7320570" cy="372930"/>
      </dsp:txXfrm>
    </dsp:sp>
    <dsp:sp modelId="{9E194458-281C-4374-98A2-DAA6EB061A04}">
      <dsp:nvSpPr>
        <dsp:cNvPr id="0" name=""/>
        <dsp:cNvSpPr/>
      </dsp:nvSpPr>
      <dsp:spPr>
        <a:xfrm>
          <a:off x="0" y="3933687"/>
          <a:ext cx="10515600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Sociaal-maatschappelijk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Gezondheidszorg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Onderwijs</a:t>
          </a:r>
          <a:endParaRPr lang="en-US" sz="1400" kern="1200" dirty="0"/>
        </a:p>
      </dsp:txBody>
      <dsp:txXfrm>
        <a:off x="0" y="3933687"/>
        <a:ext cx="10515600" cy="1014300"/>
      </dsp:txXfrm>
    </dsp:sp>
    <dsp:sp modelId="{FA720A05-A43F-4958-B363-C1C46CBEB05D}">
      <dsp:nvSpPr>
        <dsp:cNvPr id="0" name=""/>
        <dsp:cNvSpPr/>
      </dsp:nvSpPr>
      <dsp:spPr>
        <a:xfrm>
          <a:off x="525780" y="3727047"/>
          <a:ext cx="73609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>
              <a:solidFill>
                <a:schemeClr val="accent4"/>
              </a:solidFill>
            </a:rPr>
            <a:t>Reconceptualisatie</a:t>
          </a:r>
          <a:r>
            <a:rPr lang="nl-NL" sz="1400" kern="1200" dirty="0">
              <a:solidFill>
                <a:schemeClr val="accent4"/>
              </a:solidFill>
            </a:rPr>
            <a:t> en </a:t>
          </a:r>
          <a:r>
            <a:rPr lang="nl-NL" sz="1400" kern="1200" dirty="0" err="1">
              <a:solidFill>
                <a:schemeClr val="accent4"/>
              </a:solidFill>
            </a:rPr>
            <a:t>reframing</a:t>
          </a:r>
          <a:r>
            <a:rPr lang="nl-NL" sz="1400" kern="1200" dirty="0">
              <a:solidFill>
                <a:schemeClr val="accent4"/>
              </a:solidFill>
            </a:rPr>
            <a:t> (</a:t>
          </a:r>
          <a:r>
            <a:rPr lang="nl-NL" sz="1400" kern="1200" dirty="0" err="1">
              <a:solidFill>
                <a:schemeClr val="accent4"/>
              </a:solidFill>
            </a:rPr>
            <a:t>lagerug</a:t>
          </a:r>
          <a:r>
            <a:rPr lang="nl-NL" sz="1400" kern="1200" dirty="0">
              <a:solidFill>
                <a:schemeClr val="accent4"/>
              </a:solidFill>
            </a:rPr>
            <a:t>-)pijn - educatie</a:t>
          </a:r>
          <a:endParaRPr lang="en-US" sz="1400" kern="1200" dirty="0">
            <a:solidFill>
              <a:schemeClr val="accent4"/>
            </a:solidFill>
          </a:endParaRPr>
        </a:p>
      </dsp:txBody>
      <dsp:txXfrm>
        <a:off x="545955" y="3747222"/>
        <a:ext cx="732057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pijlproces"/>
  <dgm:desc val="Gebruik deze om een progressie te tonen: een tijdlijn, opeenvolgende stappen in een taak, proces of workflow, of om beweging of richting te benadrukken. Tekst op niveau 1 verschijnt in punthaakvorm, terwijl tekst op niveau 2 boven de onzichtbare rechthoekige vormen verschijnt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FCBEF15-C752-491B-BC63-7008A4E5F0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4987BB-7EEA-4E2F-9228-848C016B0F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4A0D25-87F7-4B7D-BE39-93A48F13E033}" type="datetime1">
              <a:rPr lang="nl-NL" smtClean="0"/>
              <a:t>6-8-2024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B723BF-48D1-419D-BAFD-C5899BE3C5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4BF3D9-AC7E-49FC-8DF3-6723155766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1A929E-EA25-42CD-8945-F59A16B9673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592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1E00A-656A-492C-BBB5-637D990BD40B}" type="datetime1">
              <a:rPr lang="nl-NL" smtClean="0"/>
              <a:pPr/>
              <a:t>6-8-2024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44652E4-5120-44D6-918A-894636DEFCB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7346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20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62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6A6FE-9F56-40E5-BBA6-0B630FE22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82" y="560991"/>
            <a:ext cx="10762332" cy="1004057"/>
          </a:xfrm>
        </p:spPr>
        <p:txBody>
          <a:bodyPr rtlCol="0" anchor="b">
            <a:normAutofit/>
          </a:bodyPr>
          <a:lstStyle>
            <a:lvl1pPr algn="l">
              <a:defRPr sz="50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86F1E879-9DF7-4DA7-85AC-CB56A8C09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82" y="1810870"/>
            <a:ext cx="10631706" cy="471667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rgbClr val="3136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6006BC-654D-4398-BB52-44965C9C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3231" y="5942541"/>
            <a:ext cx="2743200" cy="153135"/>
          </a:xfrm>
        </p:spPr>
        <p:txBody>
          <a:bodyPr rtlCol="0"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pPr rtl="0"/>
            <a:fld id="{49FE0FC7-F5C3-44CB-92B7-4F5C65488745}" type="datetime1">
              <a:rPr lang="nl-NL" noProof="0" smtClean="0"/>
              <a:t>6-8-2024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D33390-B4DE-4B11-A7FB-79925DE8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173001-7276-491C-9F48-01FA5E71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pPr rtl="0"/>
            <a:fld id="{AF24F759-2890-4717-B1AF-E04CADEEA4E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71986FB-BF6D-4B98-ACDD-AD2C255FA969}"/>
              </a:ext>
            </a:extLst>
          </p:cNvPr>
          <p:cNvCxnSpPr/>
          <p:nvPr userDrawn="1"/>
        </p:nvCxnSpPr>
        <p:spPr>
          <a:xfrm>
            <a:off x="930604" y="1640756"/>
            <a:ext cx="3024000" cy="0"/>
          </a:xfrm>
          <a:prstGeom prst="line">
            <a:avLst/>
          </a:prstGeom>
          <a:ln w="7239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echte verbindingslijn 117">
            <a:extLst>
              <a:ext uri="{FF2B5EF4-FFF2-40B4-BE49-F238E27FC236}">
                <a16:creationId xmlns:a16="http://schemas.microsoft.com/office/drawing/2014/main" id="{BED13A07-F0A8-43F7-B682-245A3F0AE53C}"/>
              </a:ext>
            </a:extLst>
          </p:cNvPr>
          <p:cNvCxnSpPr>
            <a:cxnSpLocks/>
          </p:cNvCxnSpPr>
          <p:nvPr userDrawn="1"/>
        </p:nvCxnSpPr>
        <p:spPr>
          <a:xfrm>
            <a:off x="506061" y="3437723"/>
            <a:ext cx="11220501" cy="0"/>
          </a:xfrm>
          <a:prstGeom prst="line">
            <a:avLst/>
          </a:prstGeom>
          <a:ln w="7239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al 118">
            <a:extLst>
              <a:ext uri="{FF2B5EF4-FFF2-40B4-BE49-F238E27FC236}">
                <a16:creationId xmlns:a16="http://schemas.microsoft.com/office/drawing/2014/main" id="{5626E3A0-4546-4CF6-A4F2-DEF7D1CD1FF9}"/>
              </a:ext>
            </a:extLst>
          </p:cNvPr>
          <p:cNvSpPr/>
          <p:nvPr userDrawn="1"/>
        </p:nvSpPr>
        <p:spPr>
          <a:xfrm>
            <a:off x="1425686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0" name="Ovaal 119">
            <a:extLst>
              <a:ext uri="{FF2B5EF4-FFF2-40B4-BE49-F238E27FC236}">
                <a16:creationId xmlns:a16="http://schemas.microsoft.com/office/drawing/2014/main" id="{7E2518BE-4FE7-462F-896E-F7A1045CBC7F}"/>
              </a:ext>
            </a:extLst>
          </p:cNvPr>
          <p:cNvSpPr/>
          <p:nvPr userDrawn="1"/>
        </p:nvSpPr>
        <p:spPr>
          <a:xfrm>
            <a:off x="9485991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1" name="Ovaal 120">
            <a:extLst>
              <a:ext uri="{FF2B5EF4-FFF2-40B4-BE49-F238E27FC236}">
                <a16:creationId xmlns:a16="http://schemas.microsoft.com/office/drawing/2014/main" id="{D13B079D-42A1-4B9D-A7F1-282A0DD6008D}"/>
              </a:ext>
            </a:extLst>
          </p:cNvPr>
          <p:cNvSpPr/>
          <p:nvPr userDrawn="1"/>
        </p:nvSpPr>
        <p:spPr>
          <a:xfrm>
            <a:off x="3447869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2" name="Ovaal 121">
            <a:extLst>
              <a:ext uri="{FF2B5EF4-FFF2-40B4-BE49-F238E27FC236}">
                <a16:creationId xmlns:a16="http://schemas.microsoft.com/office/drawing/2014/main" id="{5265D1BF-A6B7-4058-A96A-F0F1C76D8517}"/>
              </a:ext>
            </a:extLst>
          </p:cNvPr>
          <p:cNvSpPr/>
          <p:nvPr userDrawn="1"/>
        </p:nvSpPr>
        <p:spPr>
          <a:xfrm>
            <a:off x="5460576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3" name="Ovaal 122">
            <a:extLst>
              <a:ext uri="{FF2B5EF4-FFF2-40B4-BE49-F238E27FC236}">
                <a16:creationId xmlns:a16="http://schemas.microsoft.com/office/drawing/2014/main" id="{0A1987E3-E256-4CF7-9FE6-0446D4E40179}"/>
              </a:ext>
            </a:extLst>
          </p:cNvPr>
          <p:cNvSpPr/>
          <p:nvPr userDrawn="1"/>
        </p:nvSpPr>
        <p:spPr>
          <a:xfrm>
            <a:off x="7473283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5" name="Tijdelijke aanduiding voor tekst 45">
            <a:extLst>
              <a:ext uri="{FF2B5EF4-FFF2-40B4-BE49-F238E27FC236}">
                <a16:creationId xmlns:a16="http://schemas.microsoft.com/office/drawing/2014/main" id="{62F3EA0C-FA8C-40D1-9BE6-30DACB1AB5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6622" y="3121173"/>
            <a:ext cx="1260000" cy="593725"/>
          </a:xfrm>
        </p:spPr>
        <p:txBody>
          <a:bodyPr rtlCol="0"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nl-NL" noProof="0" dirty="0"/>
              <a:t>20XX</a:t>
            </a:r>
          </a:p>
        </p:txBody>
      </p:sp>
      <p:sp>
        <p:nvSpPr>
          <p:cNvPr id="126" name="Tijdelijke aanduiding voor tekst 47">
            <a:extLst>
              <a:ext uri="{FF2B5EF4-FFF2-40B4-BE49-F238E27FC236}">
                <a16:creationId xmlns:a16="http://schemas.microsoft.com/office/drawing/2014/main" id="{B62F6384-D912-4754-AC82-81F6ED586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6622" y="3587675"/>
            <a:ext cx="1260000" cy="243215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nl-NL" noProof="0" dirty="0"/>
              <a:t>Maand</a:t>
            </a:r>
          </a:p>
        </p:txBody>
      </p:sp>
      <p:sp>
        <p:nvSpPr>
          <p:cNvPr id="127" name="Tijdelijke aanduiding voor tekst 45">
            <a:extLst>
              <a:ext uri="{FF2B5EF4-FFF2-40B4-BE49-F238E27FC236}">
                <a16:creationId xmlns:a16="http://schemas.microsoft.com/office/drawing/2014/main" id="{E4557023-E1DB-4099-92BE-5DD6EDC0A5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6927" y="3121173"/>
            <a:ext cx="1260000" cy="593725"/>
          </a:xfrm>
        </p:spPr>
        <p:txBody>
          <a:bodyPr rtlCol="0"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nl-NL" noProof="0" dirty="0"/>
              <a:t>20XX</a:t>
            </a:r>
          </a:p>
        </p:txBody>
      </p:sp>
      <p:sp>
        <p:nvSpPr>
          <p:cNvPr id="128" name="Tijdelijke aanduiding voor tekst 47">
            <a:extLst>
              <a:ext uri="{FF2B5EF4-FFF2-40B4-BE49-F238E27FC236}">
                <a16:creationId xmlns:a16="http://schemas.microsoft.com/office/drawing/2014/main" id="{1394A278-B5EB-4D0C-B858-6C4854D605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6927" y="3587675"/>
            <a:ext cx="1260000" cy="243215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nl-NL" noProof="0" dirty="0"/>
              <a:t>Maand</a:t>
            </a:r>
          </a:p>
        </p:txBody>
      </p:sp>
      <p:sp>
        <p:nvSpPr>
          <p:cNvPr id="129" name="Tijdelijke aanduiding voor tekst 45">
            <a:extLst>
              <a:ext uri="{FF2B5EF4-FFF2-40B4-BE49-F238E27FC236}">
                <a16:creationId xmlns:a16="http://schemas.microsoft.com/office/drawing/2014/main" id="{9A0EBBF7-4D6F-4416-9A72-43656E408A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41698" y="3121173"/>
            <a:ext cx="1260000" cy="593725"/>
          </a:xfrm>
        </p:spPr>
        <p:txBody>
          <a:bodyPr rtlCol="0"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nl-NL" noProof="0" dirty="0"/>
              <a:t>20XX</a:t>
            </a:r>
          </a:p>
        </p:txBody>
      </p:sp>
      <p:sp>
        <p:nvSpPr>
          <p:cNvPr id="130" name="Tijdelijke aanduiding voor tekst 47">
            <a:extLst>
              <a:ext uri="{FF2B5EF4-FFF2-40B4-BE49-F238E27FC236}">
                <a16:creationId xmlns:a16="http://schemas.microsoft.com/office/drawing/2014/main" id="{E1D2E97C-7283-4D56-B845-31416A53E3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41698" y="3587675"/>
            <a:ext cx="1260000" cy="243215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nl-NL" noProof="0" dirty="0"/>
              <a:t>Maand</a:t>
            </a:r>
          </a:p>
        </p:txBody>
      </p:sp>
      <p:sp>
        <p:nvSpPr>
          <p:cNvPr id="131" name="Tijdelijke aanduiding voor tekst 45">
            <a:extLst>
              <a:ext uri="{FF2B5EF4-FFF2-40B4-BE49-F238E27FC236}">
                <a16:creationId xmlns:a16="http://schemas.microsoft.com/office/drawing/2014/main" id="{C7FAD635-CC52-4D35-948F-3C282B8B1D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6774" y="3121173"/>
            <a:ext cx="1260000" cy="593725"/>
          </a:xfrm>
        </p:spPr>
        <p:txBody>
          <a:bodyPr rtlCol="0"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nl-NL" noProof="0" dirty="0"/>
              <a:t>20XX</a:t>
            </a:r>
          </a:p>
        </p:txBody>
      </p:sp>
      <p:sp>
        <p:nvSpPr>
          <p:cNvPr id="132" name="Tijdelijke aanduiding voor tekst 47">
            <a:extLst>
              <a:ext uri="{FF2B5EF4-FFF2-40B4-BE49-F238E27FC236}">
                <a16:creationId xmlns:a16="http://schemas.microsoft.com/office/drawing/2014/main" id="{03B8B604-1193-4627-A082-F0D9A60542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56774" y="3587675"/>
            <a:ext cx="1260000" cy="243215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nl-NL" noProof="0" dirty="0"/>
              <a:t>Maand</a:t>
            </a:r>
          </a:p>
        </p:txBody>
      </p:sp>
      <p:sp>
        <p:nvSpPr>
          <p:cNvPr id="133" name="Tijdelijke aanduiding voor tekst 45">
            <a:extLst>
              <a:ext uri="{FF2B5EF4-FFF2-40B4-BE49-F238E27FC236}">
                <a16:creationId xmlns:a16="http://schemas.microsoft.com/office/drawing/2014/main" id="{BCD8CA83-EDAF-4BB0-B4B2-ACB5B3FABA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71850" y="3121173"/>
            <a:ext cx="1260000" cy="593725"/>
          </a:xfrm>
        </p:spPr>
        <p:txBody>
          <a:bodyPr rtlCol="0"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nl-NL" noProof="0" dirty="0"/>
              <a:t>20XX</a:t>
            </a:r>
          </a:p>
        </p:txBody>
      </p:sp>
      <p:sp>
        <p:nvSpPr>
          <p:cNvPr id="134" name="Tijdelijke aanduiding voor tekst 47">
            <a:extLst>
              <a:ext uri="{FF2B5EF4-FFF2-40B4-BE49-F238E27FC236}">
                <a16:creationId xmlns:a16="http://schemas.microsoft.com/office/drawing/2014/main" id="{9E430891-2780-4B5A-85BC-72B8844790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71850" y="3587675"/>
            <a:ext cx="1260000" cy="243215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nl-NL" noProof="0" dirty="0"/>
              <a:t>Maand</a:t>
            </a:r>
          </a:p>
        </p:txBody>
      </p:sp>
      <p:cxnSp>
        <p:nvCxnSpPr>
          <p:cNvPr id="135" name="Rechte verbindingslijn 134">
            <a:extLst>
              <a:ext uri="{FF2B5EF4-FFF2-40B4-BE49-F238E27FC236}">
                <a16:creationId xmlns:a16="http://schemas.microsoft.com/office/drawing/2014/main" id="{AA3E97EF-FE6B-480C-959B-7280D4585FF1}"/>
              </a:ext>
            </a:extLst>
          </p:cNvPr>
          <p:cNvCxnSpPr/>
          <p:nvPr userDrawn="1"/>
        </p:nvCxnSpPr>
        <p:spPr>
          <a:xfrm>
            <a:off x="1327206" y="4723438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Rechte verbindingslijn 137">
            <a:extLst>
              <a:ext uri="{FF2B5EF4-FFF2-40B4-BE49-F238E27FC236}">
                <a16:creationId xmlns:a16="http://schemas.microsoft.com/office/drawing/2014/main" id="{0F3B62EE-A564-46ED-B447-638921DB62E8}"/>
              </a:ext>
            </a:extLst>
          </p:cNvPr>
          <p:cNvCxnSpPr/>
          <p:nvPr userDrawn="1"/>
        </p:nvCxnSpPr>
        <p:spPr>
          <a:xfrm>
            <a:off x="9389110" y="4720097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Rechte verbindingslijn 140">
            <a:extLst>
              <a:ext uri="{FF2B5EF4-FFF2-40B4-BE49-F238E27FC236}">
                <a16:creationId xmlns:a16="http://schemas.microsoft.com/office/drawing/2014/main" id="{ED3A1797-7173-43F0-96BB-5B2509B07D40}"/>
              </a:ext>
            </a:extLst>
          </p:cNvPr>
          <p:cNvCxnSpPr/>
          <p:nvPr userDrawn="1"/>
        </p:nvCxnSpPr>
        <p:spPr>
          <a:xfrm>
            <a:off x="3342682" y="4720097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Rechte verbindingslijn 143">
            <a:extLst>
              <a:ext uri="{FF2B5EF4-FFF2-40B4-BE49-F238E27FC236}">
                <a16:creationId xmlns:a16="http://schemas.microsoft.com/office/drawing/2014/main" id="{8F57D6FD-153E-4271-A26B-6B7B47B56BC4}"/>
              </a:ext>
            </a:extLst>
          </p:cNvPr>
          <p:cNvCxnSpPr/>
          <p:nvPr userDrawn="1"/>
        </p:nvCxnSpPr>
        <p:spPr>
          <a:xfrm>
            <a:off x="5358158" y="4720097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Rechte verbindingslijn 146">
            <a:extLst>
              <a:ext uri="{FF2B5EF4-FFF2-40B4-BE49-F238E27FC236}">
                <a16:creationId xmlns:a16="http://schemas.microsoft.com/office/drawing/2014/main" id="{2DECBFAE-DE37-481F-AC90-D235D81CA640}"/>
              </a:ext>
            </a:extLst>
          </p:cNvPr>
          <p:cNvCxnSpPr/>
          <p:nvPr userDrawn="1"/>
        </p:nvCxnSpPr>
        <p:spPr>
          <a:xfrm>
            <a:off x="7373634" y="4719186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ijdelijke aanduiding voor afbeelding 60">
            <a:extLst>
              <a:ext uri="{FF2B5EF4-FFF2-40B4-BE49-F238E27FC236}">
                <a16:creationId xmlns:a16="http://schemas.microsoft.com/office/drawing/2014/main" id="{AC1E6DBA-4961-406D-AC16-A1FBE347F6B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64650" y="869401"/>
            <a:ext cx="969264" cy="969264"/>
          </a:xfrm>
          <a:prstGeom prst="ellipse">
            <a:avLst/>
          </a:prstGeo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52" name="Tijdelijke aanduiding voor tekst 150">
            <a:extLst>
              <a:ext uri="{FF2B5EF4-FFF2-40B4-BE49-F238E27FC236}">
                <a16:creationId xmlns:a16="http://schemas.microsoft.com/office/drawing/2014/main" id="{AF955F46-550D-4FBD-949A-CAB1780A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21726" y="4789893"/>
            <a:ext cx="1674000" cy="115144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5" name="Tijdelijke aanduiding voor tekst 153">
            <a:extLst>
              <a:ext uri="{FF2B5EF4-FFF2-40B4-BE49-F238E27FC236}">
                <a16:creationId xmlns:a16="http://schemas.microsoft.com/office/drawing/2014/main" id="{7EA772E2-9F56-4EFF-9C41-27E673E905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8994" y="4174899"/>
            <a:ext cx="1800000" cy="581767"/>
          </a:xfrm>
        </p:spPr>
        <p:txBody>
          <a:bodyPr rtlCol="0"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 rtl="0"/>
            <a:r>
              <a:rPr lang="nl-NL" noProof="0" dirty="0"/>
              <a:t>Stap 1</a:t>
            </a:r>
          </a:p>
        </p:txBody>
      </p:sp>
      <p:sp>
        <p:nvSpPr>
          <p:cNvPr id="156" name="Tijdelijke aanduiding voor tekst 150">
            <a:extLst>
              <a:ext uri="{FF2B5EF4-FFF2-40B4-BE49-F238E27FC236}">
                <a16:creationId xmlns:a16="http://schemas.microsoft.com/office/drawing/2014/main" id="{9E3D3168-A898-4150-AF7E-862B31691E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85235" y="4789893"/>
            <a:ext cx="1674000" cy="115144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7" name="Tijdelijke aanduiding voor tekst 153">
            <a:extLst>
              <a:ext uri="{FF2B5EF4-FFF2-40B4-BE49-F238E27FC236}">
                <a16:creationId xmlns:a16="http://schemas.microsoft.com/office/drawing/2014/main" id="{BA9C2567-2AF9-4A73-8B7C-5B63B5C2B6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17698" y="4174899"/>
            <a:ext cx="1800000" cy="581767"/>
          </a:xfrm>
        </p:spPr>
        <p:txBody>
          <a:bodyPr rtlCol="0"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 rtl="0"/>
            <a:r>
              <a:rPr lang="nl-NL" noProof="0" dirty="0"/>
              <a:t>Stap 5</a:t>
            </a:r>
          </a:p>
        </p:txBody>
      </p:sp>
      <p:sp>
        <p:nvSpPr>
          <p:cNvPr id="158" name="Tijdelijke aanduiding voor tekst 150">
            <a:extLst>
              <a:ext uri="{FF2B5EF4-FFF2-40B4-BE49-F238E27FC236}">
                <a16:creationId xmlns:a16="http://schemas.microsoft.com/office/drawing/2014/main" id="{DA2B3D14-3067-45E6-9BBE-133B7365D7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237603" y="4789893"/>
            <a:ext cx="1674000" cy="115144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9" name="Tijdelijke aanduiding voor tekst 153">
            <a:extLst>
              <a:ext uri="{FF2B5EF4-FFF2-40B4-BE49-F238E27FC236}">
                <a16:creationId xmlns:a16="http://schemas.microsoft.com/office/drawing/2014/main" id="{AD3DE571-16BA-4C29-B339-2DE7A54C1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66170" y="4174899"/>
            <a:ext cx="1800000" cy="581767"/>
          </a:xfrm>
        </p:spPr>
        <p:txBody>
          <a:bodyPr rtlCol="0"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 rtl="0"/>
            <a:r>
              <a:rPr lang="nl-NL" noProof="0" dirty="0"/>
              <a:t>Stap 2</a:t>
            </a:r>
          </a:p>
        </p:txBody>
      </p:sp>
      <p:sp>
        <p:nvSpPr>
          <p:cNvPr id="160" name="Tijdelijke aanduiding voor tekst 150">
            <a:extLst>
              <a:ext uri="{FF2B5EF4-FFF2-40B4-BE49-F238E27FC236}">
                <a16:creationId xmlns:a16="http://schemas.microsoft.com/office/drawing/2014/main" id="{D9FE4127-9BA3-4B00-9BBC-67A05E58DA7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3480" y="4789893"/>
            <a:ext cx="1674000" cy="115144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1" name="Tijdelijke aanduiding voor tekst 153">
            <a:extLst>
              <a:ext uri="{FF2B5EF4-FFF2-40B4-BE49-F238E27FC236}">
                <a16:creationId xmlns:a16="http://schemas.microsoft.com/office/drawing/2014/main" id="{88D6F3B6-2D7F-49D3-96A4-AA7B23F2A6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83346" y="4174899"/>
            <a:ext cx="1800000" cy="581767"/>
          </a:xfrm>
        </p:spPr>
        <p:txBody>
          <a:bodyPr rtlCol="0"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 rtl="0"/>
            <a:r>
              <a:rPr lang="nl-NL" noProof="0" dirty="0"/>
              <a:t>Stap 3</a:t>
            </a:r>
          </a:p>
        </p:txBody>
      </p:sp>
      <p:sp>
        <p:nvSpPr>
          <p:cNvPr id="162" name="Tijdelijke aanduiding voor tekst 150">
            <a:extLst>
              <a:ext uri="{FF2B5EF4-FFF2-40B4-BE49-F238E27FC236}">
                <a16:creationId xmlns:a16="http://schemas.microsoft.com/office/drawing/2014/main" id="{E6DF83B4-F73A-46B0-BC1D-074BF03B3B8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269357" y="4789893"/>
            <a:ext cx="1674000" cy="115144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3" name="Tijdelijke aanduiding voor tekst 153">
            <a:extLst>
              <a:ext uri="{FF2B5EF4-FFF2-40B4-BE49-F238E27FC236}">
                <a16:creationId xmlns:a16="http://schemas.microsoft.com/office/drawing/2014/main" id="{45821A5A-E756-4A87-B0C8-A23317B4EFF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0522" y="4174899"/>
            <a:ext cx="1800000" cy="581767"/>
          </a:xfrm>
        </p:spPr>
        <p:txBody>
          <a:bodyPr rtlCol="0"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 rtl="0"/>
            <a:r>
              <a:rPr lang="nl-NL" noProof="0" dirty="0"/>
              <a:t>Stap 4</a:t>
            </a:r>
          </a:p>
        </p:txBody>
      </p:sp>
    </p:spTree>
    <p:extLst>
      <p:ext uri="{BB962C8B-B14F-4D97-AF65-F5344CB8AC3E}">
        <p14:creationId xmlns:p14="http://schemas.microsoft.com/office/powerpoint/2010/main" val="116601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titel 2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fbeelding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1" name="Afbeelding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3" name="Afbeelding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5653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leen titel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Titel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Naam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1" name="Afbeelding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3" name="Afbeelding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7" name="Afbeelding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779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fbeelding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9" name="Afbeelding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44147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ekop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Afbeelding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5" name="Afbeelding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6" name="Afbeelding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7" name="Afbeelding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1" name="Afbeelding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3" name="Afbeelding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13767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357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762678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inhoud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9" name="Afbeelding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1" name="Afbeelding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22260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beelding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2" name="Afbeelding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4" name="Afbeelding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56907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fbeelding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4" name="Afbeelding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6" name="Afbeelding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7602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fbeelding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4" name="Afbeelding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6" name="Afbeelding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7" name="Tijdelijke aanduiding voor inhoud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47961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11400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nl-NL" noProof="0"/>
              <a:t>Titel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Tijdelijke aanduiding voor afbeelding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75339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1" name="Tijdelijke aanduiding voor afbeelding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0" name="Tijdelijke aanduiding voor afbeelding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Naam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8" name="Afbeelding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0" name="Afbeelding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2" name="Afbeelding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64448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71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706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509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3-9-20XX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59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515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leen titel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Titel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Naam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1" name="Afbeelding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3" name="Afbeelding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7" name="Afbeelding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9730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fbeelding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9" name="Afbeelding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8977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1888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nl-NL" noProof="0"/>
              <a:t>Titel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Tijdelijke aanduiding voor afbeelding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7844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1" name="Tijdelijke aanduiding voor afbeelding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0" name="Tijdelijke aanduiding voor afbeelding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Naam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8" name="Afbeelding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0" name="Afbeelding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2" name="Afbeelding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495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21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>
          <a:gsLst>
            <a:gs pos="0">
              <a:srgbClr val="6DC4EB"/>
            </a:gs>
            <a:gs pos="100000">
              <a:srgbClr val="B093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D564D3E-2C64-4EA1-99C5-8C7B61F5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9" y="531385"/>
            <a:ext cx="10874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25E388-636A-4D0C-AB30-33BA13085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359" y="1991885"/>
            <a:ext cx="10874375" cy="3652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4AF14A-597F-44AE-80B0-B144BB681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73231" y="5970595"/>
            <a:ext cx="2743200" cy="153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accent6"/>
                </a:solidFill>
              </a:defRPr>
            </a:lvl1pPr>
          </a:lstStyle>
          <a:p>
            <a:pPr rtl="0"/>
            <a:fld id="{8A3BC033-C532-4854-9D7A-AB099142BC81}" type="datetime1">
              <a:rPr lang="nl-NL" noProof="0" smtClean="0"/>
              <a:t>6-8-2024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57AB79-2134-4814-844C-746644FF2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1631" y="6059372"/>
            <a:ext cx="4114800" cy="237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accent6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A742E-225F-469E-ACDE-7765676EA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061" y="6059409"/>
            <a:ext cx="424543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accent6"/>
                </a:solidFill>
              </a:defRPr>
            </a:lvl1pPr>
          </a:lstStyle>
          <a:p>
            <a:pPr rtl="0"/>
            <a:fld id="{AF24F759-2890-4717-B1AF-E04CADEEA4E9}" type="slidenum">
              <a:rPr lang="nl-NL" noProof="0" smtClean="0"/>
              <a:pPr rtl="0"/>
              <a:t>‹nr.›</a:t>
            </a:fld>
            <a:r>
              <a:rPr lang="nl-NL" noProof="0" dirty="0"/>
              <a:t>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4F104FC-2D0E-4B96-AB5B-62EEB6DF0311}"/>
              </a:ext>
            </a:extLst>
          </p:cNvPr>
          <p:cNvSpPr/>
          <p:nvPr userDrawn="1"/>
        </p:nvSpPr>
        <p:spPr>
          <a:xfrm>
            <a:off x="481584" y="461772"/>
            <a:ext cx="11228832" cy="5934456"/>
          </a:xfrm>
          <a:prstGeom prst="rect">
            <a:avLst/>
          </a:prstGeom>
          <a:noFill/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0578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53" r:id="rId4"/>
    <p:sldLayoutId id="2147483654" r:id="rId5"/>
    <p:sldLayoutId id="2147483657" r:id="rId6"/>
    <p:sldLayoutId id="2147483662" r:id="rId7"/>
    <p:sldLayoutId id="2147483663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574">
          <p15:clr>
            <a:srgbClr val="F26B43"/>
          </p15:clr>
        </p15:guide>
        <p15:guide id="3" pos="7106">
          <p15:clr>
            <a:srgbClr val="F26B43"/>
          </p15:clr>
        </p15:guide>
        <p15:guide id="4" orient="horz" pos="59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711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938" y="674873"/>
            <a:ext cx="10214941" cy="2843784"/>
          </a:xfrm>
        </p:spPr>
        <p:txBody>
          <a:bodyPr rtlCol="0">
            <a:normAutofit fontScale="90000"/>
          </a:bodyPr>
          <a:lstStyle/>
          <a:p>
            <a:pPr rtl="0"/>
            <a:r>
              <a:rPr lang="nl-NL" sz="3600" spc="400" dirty="0">
                <a:solidFill>
                  <a:schemeClr val="bg1"/>
                </a:solidFill>
              </a:rPr>
              <a:t>De (fysiotherapeutische) behandeling van </a:t>
            </a:r>
            <a:r>
              <a:rPr lang="nl-NL" sz="3600" spc="400" dirty="0" err="1">
                <a:solidFill>
                  <a:schemeClr val="bg1"/>
                </a:solidFill>
              </a:rPr>
              <a:t>lagerugpijnklachten</a:t>
            </a:r>
            <a:r>
              <a:rPr lang="nl-NL" sz="3600" spc="400" dirty="0">
                <a:solidFill>
                  <a:schemeClr val="bg1"/>
                </a:solidFill>
              </a:rPr>
              <a:t> in een historische notendop</a:t>
            </a:r>
            <a:br>
              <a:rPr lang="nl-NL" sz="4000" spc="400" dirty="0">
                <a:solidFill>
                  <a:schemeClr val="bg1"/>
                </a:solidFill>
              </a:rPr>
            </a:br>
            <a:br>
              <a:rPr lang="nl-NL" sz="4000" spc="400" dirty="0">
                <a:solidFill>
                  <a:schemeClr val="bg1"/>
                </a:solidFill>
              </a:rPr>
            </a:br>
            <a:r>
              <a:rPr lang="nl-NL" sz="2700" spc="400" dirty="0">
                <a:solidFill>
                  <a:schemeClr val="bg1"/>
                </a:solidFill>
              </a:rPr>
              <a:t>5 decennia: van anatomische scheefstand naar centrale sensitisatie</a:t>
            </a:r>
            <a:endParaRPr lang="nl-NL" sz="2700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938" y="5073445"/>
            <a:ext cx="5093208" cy="1354096"/>
          </a:xfrm>
        </p:spPr>
        <p:txBody>
          <a:bodyPr rtlCol="0">
            <a:normAutofit fontScale="70000" lnSpcReduction="20000"/>
          </a:bodyPr>
          <a:lstStyle/>
          <a:p>
            <a:pPr algn="l" rtl="0"/>
            <a:r>
              <a:rPr lang="nl-NL" sz="2000" dirty="0">
                <a:solidFill>
                  <a:schemeClr val="bg1"/>
                </a:solidFill>
              </a:rPr>
              <a:t>Drs. John Bos, Ft, Mt</a:t>
            </a:r>
          </a:p>
          <a:p>
            <a:pPr algn="l" rtl="0"/>
            <a:r>
              <a:rPr lang="nl-NL" sz="2000" dirty="0">
                <a:solidFill>
                  <a:schemeClr val="bg1"/>
                </a:solidFill>
              </a:rPr>
              <a:t>(neuro-)psycholoog</a:t>
            </a:r>
          </a:p>
          <a:p>
            <a:pPr algn="l" rtl="0"/>
            <a:r>
              <a:rPr lang="nl-NL" sz="2000" dirty="0">
                <a:solidFill>
                  <a:schemeClr val="bg1"/>
                </a:solidFill>
              </a:rPr>
              <a:t>Praktiserend fysiotherapeut en manueel therapeut</a:t>
            </a:r>
          </a:p>
          <a:p>
            <a:pPr algn="l" rtl="0"/>
            <a:r>
              <a:rPr lang="nl-NL" dirty="0"/>
              <a:t>Docent Hogeschool Rotterdam</a:t>
            </a:r>
          </a:p>
          <a:p>
            <a:pPr algn="l" rtl="0"/>
            <a:r>
              <a:rPr lang="nl-NL" sz="2000" dirty="0">
                <a:solidFill>
                  <a:schemeClr val="bg1"/>
                </a:solidFill>
              </a:rPr>
              <a:t>Inhoudelijk adviseur en kerndocent </a:t>
            </a:r>
            <a:r>
              <a:rPr lang="nl-NL" sz="2000" dirty="0" err="1">
                <a:solidFill>
                  <a:schemeClr val="bg1"/>
                </a:solidFill>
              </a:rPr>
              <a:t>NPi</a:t>
            </a:r>
            <a:endParaRPr lang="nl-NL" sz="2000" dirty="0">
              <a:solidFill>
                <a:schemeClr val="bg1"/>
              </a:solidFill>
            </a:endParaRPr>
          </a:p>
          <a:p>
            <a:pPr rtl="0"/>
            <a:endParaRPr lang="nl-NL" dirty="0"/>
          </a:p>
        </p:txBody>
      </p:sp>
      <p:sp>
        <p:nvSpPr>
          <p:cNvPr id="4" name="Subtitel 2">
            <a:extLst>
              <a:ext uri="{FF2B5EF4-FFF2-40B4-BE49-F238E27FC236}">
                <a16:creationId xmlns:a16="http://schemas.microsoft.com/office/drawing/2014/main" id="{02C09771-6BC4-41E8-AF13-5EB0758E2018}"/>
              </a:ext>
            </a:extLst>
          </p:cNvPr>
          <p:cNvSpPr txBox="1">
            <a:spLocks/>
          </p:cNvSpPr>
          <p:nvPr/>
        </p:nvSpPr>
        <p:spPr>
          <a:xfrm>
            <a:off x="1240938" y="3775235"/>
            <a:ext cx="9008682" cy="119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Lezing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Urkdag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Stichting Geschiedenis Fysiotherapie, 23 september 2022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959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36F0C58-42C7-4DC6-BB10-790E9FCB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737" y="35382"/>
            <a:ext cx="8033101" cy="926771"/>
          </a:xfrm>
        </p:spPr>
        <p:txBody>
          <a:bodyPr anchor="b">
            <a:normAutofit/>
          </a:bodyPr>
          <a:lstStyle/>
          <a:p>
            <a:r>
              <a:rPr lang="nl-NL" dirty="0" err="1"/>
              <a:t>Paradigmashifts</a:t>
            </a:r>
            <a:r>
              <a:rPr lang="nl-NL" dirty="0"/>
              <a:t> en tendensen</a:t>
            </a:r>
          </a:p>
        </p:txBody>
      </p:sp>
      <p:graphicFrame>
        <p:nvGraphicFramePr>
          <p:cNvPr id="18" name="Tijdelijke aanduiding voor inhoud 4">
            <a:extLst>
              <a:ext uri="{FF2B5EF4-FFF2-40B4-BE49-F238E27FC236}">
                <a16:creationId xmlns:a16="http://schemas.microsoft.com/office/drawing/2014/main" id="{09413CCD-615E-DEE8-3387-E3B5945EC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67032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F147EC4-780C-6079-6AEB-F7B66766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5032" y="6457493"/>
            <a:ext cx="7840356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nl-NL" sz="2800" dirty="0">
                <a:solidFill>
                  <a:srgbClr val="4C1959"/>
                </a:solidFill>
              </a:rPr>
              <a:t>Gooi niet het kind met het badwater weg</a:t>
            </a:r>
            <a:endParaRPr lang="nl-NL" sz="2800" noProof="0" dirty="0">
              <a:solidFill>
                <a:srgbClr val="4C1959"/>
              </a:solidFill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F7B9609E-E8F6-4ABC-818C-3884B01F6E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12" y="35382"/>
            <a:ext cx="2880840" cy="73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6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00444E8-731C-43EF-9764-AB289F90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dirty="0"/>
              <a:t>Toekomstige bespiegelingen</a:t>
            </a:r>
          </a:p>
        </p:txBody>
      </p:sp>
      <p:graphicFrame>
        <p:nvGraphicFramePr>
          <p:cNvPr id="17" name="Tijdelijke aanduiding voor inhoud 8">
            <a:extLst>
              <a:ext uri="{FF2B5EF4-FFF2-40B4-BE49-F238E27FC236}">
                <a16:creationId xmlns:a16="http://schemas.microsoft.com/office/drawing/2014/main" id="{5A95427B-5F25-7EE3-52C7-2F915A490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649470"/>
              </p:ext>
            </p:extLst>
          </p:nvPr>
        </p:nvGraphicFramePr>
        <p:xfrm>
          <a:off x="838200" y="1690688"/>
          <a:ext cx="105156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EBAE01-BDA4-42F3-8CEA-0F9EDDD1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 lnSpcReduction="10000"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nl-NL" noProof="0" smtClean="0"/>
              <a:pPr rtl="0">
                <a:spcAft>
                  <a:spcPts val="600"/>
                </a:spcAft>
              </a:pPr>
              <a:t>11</a:t>
            </a:fld>
            <a:endParaRPr lang="nl-NL" noProof="0"/>
          </a:p>
        </p:txBody>
      </p:sp>
      <p:sp>
        <p:nvSpPr>
          <p:cNvPr id="5" name="Tijdelijke aanduiding voor datum 4" hidden="1">
            <a:extLst>
              <a:ext uri="{FF2B5EF4-FFF2-40B4-BE49-F238E27FC236}">
                <a16:creationId xmlns:a16="http://schemas.microsoft.com/office/drawing/2014/main" id="{DDF78AB8-233B-4C1C-B1F1-0CB31FF8F51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nl-NL" noProof="0"/>
              <a:t>3-9-20XX</a:t>
            </a:r>
          </a:p>
        </p:txBody>
      </p:sp>
    </p:spTree>
    <p:extLst>
      <p:ext uri="{BB962C8B-B14F-4D97-AF65-F5344CB8AC3E}">
        <p14:creationId xmlns:p14="http://schemas.microsoft.com/office/powerpoint/2010/main" val="421022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C8644-5C99-438E-898A-BAFB179C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 voor jullie aandacht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16590F5-E3BB-49FA-95DC-04993ED9D44B}"/>
              </a:ext>
            </a:extLst>
          </p:cNvPr>
          <p:cNvSpPr txBox="1">
            <a:spLocks/>
          </p:cNvSpPr>
          <p:nvPr/>
        </p:nvSpPr>
        <p:spPr>
          <a:xfrm>
            <a:off x="1962481" y="5971082"/>
            <a:ext cx="10874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/>
              <a:t>We staan op de schouders van voorgangers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90A0489-F6F4-4664-8755-7EF64D12FEA4}"/>
              </a:ext>
            </a:extLst>
          </p:cNvPr>
          <p:cNvSpPr txBox="1">
            <a:spLocks/>
          </p:cNvSpPr>
          <p:nvPr/>
        </p:nvSpPr>
        <p:spPr>
          <a:xfrm>
            <a:off x="797358" y="3114812"/>
            <a:ext cx="10874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Advies: </a:t>
            </a:r>
          </a:p>
          <a:p>
            <a:endParaRPr lang="nl-NL" sz="3600" dirty="0"/>
          </a:p>
          <a:p>
            <a:pPr algn="ctr">
              <a:lnSpc>
                <a:spcPct val="120000"/>
              </a:lnSpc>
            </a:pPr>
            <a:r>
              <a:rPr lang="nl-NL" sz="3600" dirty="0">
                <a:solidFill>
                  <a:schemeClr val="accent4"/>
                </a:solidFill>
              </a:rPr>
              <a:t>Sta als beroepsgroep kritisch stil bij de grondbeginselen, principes en</a:t>
            </a:r>
            <a:br>
              <a:rPr lang="nl-NL" sz="3600" dirty="0">
                <a:solidFill>
                  <a:schemeClr val="accent4"/>
                </a:solidFill>
              </a:rPr>
            </a:br>
            <a:r>
              <a:rPr lang="nl-NL" sz="3600" dirty="0">
                <a:solidFill>
                  <a:schemeClr val="accent4"/>
                </a:solidFill>
              </a:rPr>
              <a:t>uitgangspunten van fysiotherapie</a:t>
            </a:r>
          </a:p>
        </p:txBody>
      </p:sp>
    </p:spTree>
    <p:extLst>
      <p:ext uri="{BB962C8B-B14F-4D97-AF65-F5344CB8AC3E}">
        <p14:creationId xmlns:p14="http://schemas.microsoft.com/office/powerpoint/2010/main" val="329807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331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5 decennia in een notendop</a:t>
            </a:r>
          </a:p>
        </p:txBody>
      </p:sp>
      <p:graphicFrame>
        <p:nvGraphicFramePr>
          <p:cNvPr id="14" name="Tijdelijke aanduiding voor inhoud 6" descr="tijdlijn SmartArt-afbeelding">
            <a:extLst>
              <a:ext uri="{FF2B5EF4-FFF2-40B4-BE49-F238E27FC236}">
                <a16:creationId xmlns:a16="http://schemas.microsoft.com/office/drawing/2014/main" id="{CEC6DA80-0404-4CED-A682-9D41A16B3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208807"/>
              </p:ext>
            </p:extLst>
          </p:nvPr>
        </p:nvGraphicFramePr>
        <p:xfrm>
          <a:off x="1108493" y="1567420"/>
          <a:ext cx="10976827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A32B9D85-21A5-4347-830D-B6F8B656C8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9281" y="2510792"/>
            <a:ext cx="1810669" cy="209118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E90554B-C861-480C-9DB6-A2FCD54251E0}"/>
              </a:ext>
            </a:extLst>
          </p:cNvPr>
          <p:cNvSpPr txBox="1"/>
          <p:nvPr/>
        </p:nvSpPr>
        <p:spPr>
          <a:xfrm>
            <a:off x="5788452" y="5742355"/>
            <a:ext cx="365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1998 Back P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ain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Revolution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80A45741-7CC7-4EB1-9D2F-48EBBF07039A}"/>
              </a:ext>
            </a:extLst>
          </p:cNvPr>
          <p:cNvCxnSpPr>
            <a:cxnSpLocks/>
          </p:cNvCxnSpPr>
          <p:nvPr/>
        </p:nvCxnSpPr>
        <p:spPr>
          <a:xfrm flipV="1">
            <a:off x="10892004" y="4661978"/>
            <a:ext cx="3747" cy="11403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9824AD-4A87-4C56-B633-B318084F07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6673" y="4565724"/>
            <a:ext cx="96906" cy="170026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3DC11D7-20D7-4EBA-9A89-CA26362FF937}"/>
              </a:ext>
            </a:extLst>
          </p:cNvPr>
          <p:cNvSpPr txBox="1"/>
          <p:nvPr/>
        </p:nvSpPr>
        <p:spPr>
          <a:xfrm>
            <a:off x="10862003" y="6265984"/>
            <a:ext cx="157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toekomst???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AFD31A5-5140-4621-B810-4F8CD82F49D3}"/>
              </a:ext>
            </a:extLst>
          </p:cNvPr>
          <p:cNvSpPr txBox="1"/>
          <p:nvPr/>
        </p:nvSpPr>
        <p:spPr>
          <a:xfrm>
            <a:off x="4117803" y="1224312"/>
            <a:ext cx="3650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Paradigmashifts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Biopsychosociale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benadering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Verwetenschappelijking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Fysieke distantie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742B46-096E-41B4-99EA-850F4D317F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8544" y="4565725"/>
            <a:ext cx="67062" cy="117663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749722D-C8E0-4FA1-9E5B-880A80934B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03" y="4625724"/>
            <a:ext cx="67062" cy="117663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DB028C2-2B2E-478B-BB97-E462B959C634}"/>
              </a:ext>
            </a:extLst>
          </p:cNvPr>
          <p:cNvSpPr txBox="1"/>
          <p:nvPr/>
        </p:nvSpPr>
        <p:spPr>
          <a:xfrm>
            <a:off x="4556020" y="5742355"/>
            <a:ext cx="8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1988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4FB0D0E-1E6A-4721-A83A-3D8C7D98EF6F}"/>
              </a:ext>
            </a:extLst>
          </p:cNvPr>
          <p:cNvSpPr txBox="1"/>
          <p:nvPr/>
        </p:nvSpPr>
        <p:spPr>
          <a:xfrm>
            <a:off x="106680" y="5802354"/>
            <a:ext cx="8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1965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3471906-EF8C-485F-A5D5-BE7430AE4C59}"/>
              </a:ext>
            </a:extLst>
          </p:cNvPr>
          <p:cNvSpPr txBox="1"/>
          <p:nvPr/>
        </p:nvSpPr>
        <p:spPr>
          <a:xfrm>
            <a:off x="2605841" y="6384541"/>
            <a:ext cx="698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accent4"/>
                </a:solidFill>
                <a:latin typeface="Univers"/>
              </a:rPr>
              <a:t>Ieder tijdperk heeft zijn eigen opvattingen en uitgangspunten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E001F6FD-9D80-4448-A70A-385DB7EEB6D8}"/>
              </a:ext>
            </a:extLst>
          </p:cNvPr>
          <p:cNvCxnSpPr>
            <a:cxnSpLocks/>
          </p:cNvCxnSpPr>
          <p:nvPr/>
        </p:nvCxnSpPr>
        <p:spPr>
          <a:xfrm flipV="1">
            <a:off x="7765905" y="4754379"/>
            <a:ext cx="3747" cy="11403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8D7088FE-D413-473A-B608-BCB73223717C}"/>
              </a:ext>
            </a:extLst>
          </p:cNvPr>
          <p:cNvSpPr txBox="1"/>
          <p:nvPr/>
        </p:nvSpPr>
        <p:spPr>
          <a:xfrm>
            <a:off x="10419480" y="5782198"/>
            <a:ext cx="8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black"/>
                </a:solidFill>
                <a:latin typeface="Univers"/>
              </a:rPr>
              <a:t>2015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28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360AEA-6645-4ECF-943E-5C9525348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557"/>
            <a:ext cx="9568375" cy="1158940"/>
          </a:xfrm>
        </p:spPr>
        <p:txBody>
          <a:bodyPr anchor="b">
            <a:noAutofit/>
          </a:bodyPr>
          <a:lstStyle/>
          <a:p>
            <a:r>
              <a:rPr lang="nl-NL" sz="4000" dirty="0"/>
              <a:t>Lagerugpijn Heden Anno 2022</a:t>
            </a:r>
          </a:p>
        </p:txBody>
      </p:sp>
      <p:graphicFrame>
        <p:nvGraphicFramePr>
          <p:cNvPr id="14" name="Tijdelijke aanduiding voor inhoud 4">
            <a:extLst>
              <a:ext uri="{FF2B5EF4-FFF2-40B4-BE49-F238E27FC236}">
                <a16:creationId xmlns:a16="http://schemas.microsoft.com/office/drawing/2014/main" id="{CF881080-02A1-0B2D-1622-0DAA48C3FD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51408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A1BC592-AA31-24D3-A4AE-37018BF0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3188" y="5620773"/>
            <a:ext cx="6572362" cy="603652"/>
          </a:xfrm>
        </p:spPr>
        <p:txBody>
          <a:bodyPr>
            <a:noAutofit/>
          </a:bodyPr>
          <a:lstStyle/>
          <a:p>
            <a:r>
              <a:rPr lang="en-US" sz="3600" dirty="0"/>
              <a:t>We </a:t>
            </a:r>
            <a:r>
              <a:rPr lang="en-US" sz="3600" dirty="0" err="1"/>
              <a:t>doen</a:t>
            </a:r>
            <a:r>
              <a:rPr lang="en-US" sz="3600" dirty="0"/>
              <a:t> </a:t>
            </a:r>
            <a:r>
              <a:rPr lang="en-US" sz="3600" u="sng" dirty="0" err="1"/>
              <a:t>iets</a:t>
            </a:r>
            <a:r>
              <a:rPr lang="en-US" sz="3600" dirty="0"/>
              <a:t> </a:t>
            </a:r>
            <a:r>
              <a:rPr lang="en-US" sz="3600" dirty="0" err="1"/>
              <a:t>niet</a:t>
            </a:r>
            <a:r>
              <a:rPr lang="en-US" sz="3600" dirty="0"/>
              <a:t> </a:t>
            </a:r>
            <a:r>
              <a:rPr lang="en-US" sz="3600" dirty="0" err="1"/>
              <a:t>goed</a:t>
            </a:r>
            <a:r>
              <a:rPr lang="en-US" sz="3600" dirty="0"/>
              <a:t>!!!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7AA5B023-8BEA-62FA-3016-AD2D1549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450" y="6419133"/>
            <a:ext cx="9784182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nl-NL" sz="2800" noProof="0" dirty="0">
                <a:solidFill>
                  <a:schemeClr val="accent4"/>
                </a:solidFill>
              </a:rPr>
              <a:t>Publicaties low back </a:t>
            </a:r>
            <a:r>
              <a:rPr lang="nl-NL" sz="2800" noProof="0" dirty="0" err="1">
                <a:solidFill>
                  <a:schemeClr val="accent4"/>
                </a:solidFill>
              </a:rPr>
              <a:t>pain</a:t>
            </a:r>
            <a:r>
              <a:rPr lang="nl-NL" sz="2800" noProof="0" dirty="0">
                <a:solidFill>
                  <a:schemeClr val="accent4"/>
                </a:solidFill>
              </a:rPr>
              <a:t> – </a:t>
            </a:r>
            <a:r>
              <a:rPr lang="nl-NL" sz="2800" noProof="0" dirty="0" err="1">
                <a:solidFill>
                  <a:schemeClr val="accent4"/>
                </a:solidFill>
              </a:rPr>
              <a:t>Pubmed</a:t>
            </a:r>
            <a:r>
              <a:rPr lang="nl-NL" sz="2800" noProof="0" dirty="0">
                <a:solidFill>
                  <a:schemeClr val="accent4"/>
                </a:solidFill>
              </a:rPr>
              <a:t> en  Dr. Google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7CBC623-70C3-5EC3-C7CE-24F02F43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250" y="3351715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nl-NL" noProof="0" dirty="0"/>
              <a:t>Global </a:t>
            </a:r>
            <a:r>
              <a:rPr lang="nl-NL" noProof="0" dirty="0" err="1"/>
              <a:t>burden</a:t>
            </a:r>
            <a:r>
              <a:rPr lang="nl-NL" noProof="0" dirty="0"/>
              <a:t> of low back </a:t>
            </a:r>
            <a:r>
              <a:rPr lang="nl-NL" noProof="0" dirty="0" err="1"/>
              <a:t>pain</a:t>
            </a:r>
            <a:r>
              <a:rPr lang="nl-NL" noProof="0" dirty="0"/>
              <a:t>, IASP, 2021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4FEF20-F90B-491D-8ED8-4F85D9107B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401" y="1613757"/>
            <a:ext cx="3293376" cy="474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9BAF9-217C-43E1-84EB-F7F52D70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8B33C5-D13E-40DC-8ECD-E67E05E47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82ECDEF-74F8-4B4D-821B-E22A49D76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6AB9D8-9959-4D67-B78B-EE37AD17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A9A19D-1157-49BD-84B9-8CAEF1358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 dirty="0"/>
              <a:t>Presentatietitel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24FC08-D5AD-4819-B6CB-68583F65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nl-NL" noProof="0" smtClean="0"/>
              <a:t>4</a:t>
            </a:fld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5AB0C7D-3A50-40E8-9345-943F2FDC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675"/>
            <a:ext cx="12192000" cy="505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8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D261A-ECFB-4905-9012-6C9507106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8A8784-9083-4BBF-ACA7-056058DA30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917E4F-5729-4685-9402-2F16D04B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9FE0FC7-F5C3-44CB-92B7-4F5C65488745}" type="datetime1">
              <a:rPr lang="nl-NL" noProof="0" smtClean="0"/>
              <a:t>6-8-2024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22E825-0C04-4423-B4E5-91F047A1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9E35D4-825E-49F9-B9D4-DCFF7CE7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F24F759-2890-4717-B1AF-E04CADEEA4E9}" type="slidenum">
              <a:rPr lang="nl-NL" noProof="0" smtClean="0"/>
              <a:pPr rtl="0"/>
              <a:t>5</a:t>
            </a:fld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E0E453D-82C8-491F-B331-D39AD7CA73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FBA12D5-3095-4C4B-8693-D50B336C33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83588D7-47E0-47D6-9447-6FD419C838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537010A-CBAE-4852-9BB6-493D37B400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D413B50D-2961-41B5-9767-C02E9EE149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FF1141CB-5F4B-4FD2-BE60-BE46ABBCDD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D229E8C-651F-4C6E-9907-C91D5A829C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CDE969E-D4CD-4DE2-97D1-DC9AD3106AE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C69FDEA-D31F-46E6-B482-D1414E3764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14B0ACA3-C7B7-4518-8CA5-75BF6C5DFCB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539070F4-6409-43BA-8DE5-A83E0D4F9A2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CAD31727-3CA6-4D51-80FD-D6EF339F22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31758D0F-BB89-4584-A38F-109F1F689CD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962FDB33-AC70-4FD1-8258-4F08C5F0046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AD456970-5555-4315-9238-8BF54018C25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0F680D06-267A-47C1-A943-57AE4E1CABB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826491D1-A50E-463A-80D0-A737A35B711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F2A2E290-32CF-4408-A1FE-9A7A53D349E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7DF589E8-AE02-4B89-9BA8-7ACFB50547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AC85A00-8CC1-4751-B5CB-683E55A880C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62CBE9B2-2A1E-4B18-A3E2-06948625730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37387984-5CEF-4F68-9A9F-CB4E4A87D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50" y="649857"/>
            <a:ext cx="11043935" cy="554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7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E4557-4F1A-409E-973F-3F74EB4518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E29EE9-8F00-46E7-B231-F37E741A19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001A7B-F03C-4890-AFD8-D2493B42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9FE0FC7-F5C3-44CB-92B7-4F5C65488745}" type="datetime1">
              <a:rPr lang="nl-NL" noProof="0" smtClean="0"/>
              <a:t>6-8-2024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4E4EFA-984B-4147-B444-BF64BF65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136DFB-9A46-48F7-8FEB-6E4421E3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F24F759-2890-4717-B1AF-E04CADEEA4E9}" type="slidenum">
              <a:rPr lang="nl-NL" noProof="0" smtClean="0"/>
              <a:pPr rtl="0"/>
              <a:t>6</a:t>
            </a:fld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DC4A850-2C66-41B5-8136-DC3F96E546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78C84B-B401-4309-927C-F3E0A514B2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2BAA50B-855C-49EC-A0B3-BAB3F08B5D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AE17651-E596-4C36-8CD1-67763668B2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912C918-308A-405F-B8CA-E7AD873063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145FB09-5BA5-40F7-BA45-0D9654B4ED0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97D79ACE-C40F-443E-95CF-87D7ACE3C9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2D77B6EF-82A2-4CD1-BFC3-C7437D5C8A8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FB3F090-21FA-4785-8C3F-0D0BE2D09E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B15F8629-CA82-4C17-81BC-D86B42E188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72551259-DA3A-4122-8267-561D11D4FB1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E1B7B3E0-09B2-4160-9FED-762E59FBFF3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285CB9C2-8390-4B9D-89CB-B8ABC0463F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FEE01EC9-060E-44DB-9623-CECDAFC1B4D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C02A7AAC-07FA-421C-A043-529799F94A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951882C7-00DC-4517-8233-3ACB9DB24CA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771944F1-7B89-4BCA-8915-E5BF8C35AB7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676CF40F-AE8F-427A-92BA-0E5A29A5192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1EE40DD0-02CA-4CCD-A602-83846213873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F1709E03-4D92-4667-8B74-9E1920A707E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BCD076F7-A0A0-4811-BF2F-108D2608B71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10FE4CAE-BAFC-497D-9684-39133E87F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27" y="672861"/>
            <a:ext cx="11021045" cy="55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8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CC543-0DA6-472E-9E79-2A0E17DA78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E5C1E7F-02F0-4790-AA7D-4284196F94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90B9B5-E84E-4753-BECB-1DE578F19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9FE0FC7-F5C3-44CB-92B7-4F5C65488745}" type="datetime1">
              <a:rPr lang="nl-NL" noProof="0" smtClean="0"/>
              <a:t>6-8-2024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0E14D8-89E8-4691-8F3B-6FE398FD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DECCF-D319-4BB0-B79D-CCAD2BA5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F24F759-2890-4717-B1AF-E04CADEEA4E9}" type="slidenum">
              <a:rPr lang="nl-NL" noProof="0" smtClean="0"/>
              <a:pPr rtl="0"/>
              <a:t>7</a:t>
            </a:fld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BE20825-CE47-41CA-82EC-C37E804602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62CC173-3369-4CDE-9620-D8D5DD0508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6401BD65-D41A-48F0-9378-BBB0FF336B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A5EDE19-1565-4CFE-B2E5-04A0BC0B38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BE9EAA2-5927-4C2C-8B41-0F25D77CF6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519FE25A-B735-4B51-A51D-9DE7E5B382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F1DE6214-1D39-4C8E-8D71-C3ABB4CAE3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2EAD01F-F233-40D7-AFCF-F2D0788706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5D77AB63-94C2-4DD2-AB39-903EBEC39E9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52A70EDB-0BC7-4EC3-AE6C-2DD911ECA53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9B17E3CB-3C24-493A-B141-0382D3CD4E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C3905DE5-210A-4A27-90FF-0F7D66D971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42D1F874-D941-4E09-82F2-3D1DBC44403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A8BE6592-0703-4863-BB26-B6F1EFB583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80CB7781-DC80-420E-BCCF-B515E5E3B10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3478B337-5EC8-4EC4-8E13-E6898E6BB16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7A215D69-F59F-45BF-A986-43F896DC759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BB4F98D6-33BD-4C83-886A-6B24BE08104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F83B8659-3545-4334-8E73-6A6177DB0D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72956847-97E2-4C04-AE0C-47316786D3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3DF4F436-068C-4926-A9DD-3A3D65881AB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86413DB8-BEC3-40E4-AC67-3DB385A6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45" y="657593"/>
            <a:ext cx="11074318" cy="556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2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5CE3C-F4F3-40E7-8DE1-AA79C0CBAD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DE6A2E-B1C0-4614-B6EF-5B3CBD8182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C13914-970F-4CBE-9C27-4DE03E4F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9FE0FC7-F5C3-44CB-92B7-4F5C65488745}" type="datetime1">
              <a:rPr lang="nl-NL" noProof="0" smtClean="0"/>
              <a:t>6-8-2024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6F908E-8AEB-434F-B5E2-2C21E5E2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085282-C99A-4676-A82F-ADB28CFB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F24F759-2890-4717-B1AF-E04CADEEA4E9}" type="slidenum">
              <a:rPr lang="nl-NL" noProof="0" smtClean="0"/>
              <a:pPr rtl="0"/>
              <a:t>8</a:t>
            </a:fld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2496649-5215-4C02-A783-F4621E30A7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1C14F5E-3942-41BD-B978-777DE1AFD3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2254F51-2AB8-41D1-9136-3B730A7B05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C780B9C-B3A8-4029-BC45-258B7365C6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CAE0B88-7639-442A-9F85-348A0B3D99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D7A25429-DFEF-4D8C-8FF8-E6FE2CB58A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28216056-9D68-4D46-AFB6-22CCBB257C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7F883405-CAA8-45CE-AE03-F13DDDA58F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83EB36C-A160-48EB-AE50-EEB155A0EC0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E25D88C3-BF50-4C3D-B34D-F44B6FFA4F7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839CE712-58CF-40BA-98B9-89E3D4B4C0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2FCE8980-E5EB-4EFE-910A-920924A72D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F79C72F-0DF3-48BE-A182-E3269EFDA74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D812A44E-95F9-4A77-B5C7-A2B907D444C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A3AEDC44-6FD5-4D4E-A518-9B811BE621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0A233389-16B8-4B93-91C2-159C44A543A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4EFDDD2D-153B-4534-8AA3-36AF1B618D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A61C9D2A-525D-41A7-BABE-FCF56BD221F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3F5E9916-AD4C-47F5-A3CF-98EB30A59EC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F10733ED-8461-4EBB-A2E4-C85FB1184DD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62F1D223-298A-4F2A-A631-3C7E7FE655C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932D6406-B0DA-4FEB-B0A9-DBEF48B43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00" y="640686"/>
            <a:ext cx="11097600" cy="55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3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08F9C-84E7-43C6-B094-7A549F24C5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1512E4-DBAC-418D-90D4-2F10A43B43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7F9388-A5DB-41A0-A20A-EDA60C5F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9FE0FC7-F5C3-44CB-92B7-4F5C65488745}" type="datetime1">
              <a:rPr lang="nl-NL" noProof="0" smtClean="0"/>
              <a:t>6-8-2024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7B603F-ACE3-4B8B-8E87-7CDA4BB9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2AC63C-B6E7-4A21-9ADE-F67D302A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F24F759-2890-4717-B1AF-E04CADEEA4E9}" type="slidenum">
              <a:rPr lang="nl-NL" noProof="0" smtClean="0"/>
              <a:pPr rtl="0"/>
              <a:t>9</a:t>
            </a:fld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49F69D1-C20B-473A-9B52-223F752B0C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147602E-640D-4574-8D0E-CD4EBD4D55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49CFDD8-0634-4B35-BE5D-634FC24A32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329B642-4CD2-4E17-8533-0873AA71CB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90E6215-D05F-4A37-B725-4D3E26DDD0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2BDDCB32-72A1-49AE-93B0-049C4ABC8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72C9EA9-E37B-47B5-8BC9-79BB115671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A7A9E0C-D19B-413D-9F38-4E49423346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E695DC73-070C-4494-BF4A-0A06538AC3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1FB53E0B-732A-4E01-911D-0B569CEC7E0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4ABA9E4B-BA87-4D16-9F80-12AF3F286AB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63A0447C-17D6-41B5-A1DD-8D778856DA2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33DB1B39-6CC1-4792-B49F-1560AA923A3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30143F66-C8F8-40C2-B1E0-E4D5DE5086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F45207B-156B-49F6-9F22-ECDDE5E371F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29D32A1B-55D3-4486-9613-A9DA22C0390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577F23AF-224A-4332-8A57-3266A9D1C3C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A8CDC042-B70E-485B-B542-ABA45032FC0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0DE457A4-8DB2-48EC-979E-311BBA00EFD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800B857-1EA3-4B93-A075-2977656489D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5EE89C28-DDA8-4347-827C-F68817488F8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CBCC3428-04AE-4871-815C-6FEBEEBBC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55" y="696407"/>
            <a:ext cx="10975475" cy="551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81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Custom 3">
      <a:dk1>
        <a:srgbClr val="313650"/>
      </a:dk1>
      <a:lt1>
        <a:srgbClr val="29ABE2"/>
      </a:lt1>
      <a:dk2>
        <a:srgbClr val="4C1959"/>
      </a:dk2>
      <a:lt2>
        <a:srgbClr val="1B1464"/>
      </a:lt2>
      <a:accent1>
        <a:srgbClr val="8E64AE"/>
      </a:accent1>
      <a:accent2>
        <a:srgbClr val="000000"/>
      </a:accent2>
      <a:accent3>
        <a:srgbClr val="9E005D"/>
      </a:accent3>
      <a:accent4>
        <a:srgbClr val="FFFFFF"/>
      </a:accent4>
      <a:accent5>
        <a:srgbClr val="6DC4EB"/>
      </a:accent5>
      <a:accent6>
        <a:srgbClr val="662D91"/>
      </a:accent6>
      <a:hlink>
        <a:srgbClr val="4C1959"/>
      </a:hlink>
      <a:folHlink>
        <a:srgbClr val="4C1959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F6CA1"/>
        </a:solidFill>
        <a:ln w="72390">
          <a:solidFill>
            <a:schemeClr val="accent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20092715_TF16411243" id="{EE1F7D1A-4224-4AFF-83C8-E16398E0AEE7}" vid="{4060D41A-E411-4CED-912D-CA10228AB8E8}"/>
    </a:ext>
  </a:extLst>
</a:theme>
</file>

<file path=ppt/theme/theme2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051_TF89338750_Win32" id="{15EF5039-B647-49B9-A5C7-947E234F88D5}" vid="{8D00335E-CC39-4EF9-8775-92925C68C947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BE62A3974169479604FE715D3F7BBA" ma:contentTypeVersion="17" ma:contentTypeDescription="Een nieuw document maken." ma:contentTypeScope="" ma:versionID="509860bc1adb296ee2198f57e3cf2ae4">
  <xsd:schema xmlns:xsd="http://www.w3.org/2001/XMLSchema" xmlns:xs="http://www.w3.org/2001/XMLSchema" xmlns:p="http://schemas.microsoft.com/office/2006/metadata/properties" xmlns:ns2="1db2319e-c98b-45d6-b73f-bd90c681bf87" xmlns:ns3="e1a9fedd-f4b5-4d73-bfcc-42cbd563f03b" targetNamespace="http://schemas.microsoft.com/office/2006/metadata/properties" ma:root="true" ma:fieldsID="fbeae69001c771999aa163d8ee4e3ed2" ns2:_="" ns3:_="">
    <xsd:import namespace="1db2319e-c98b-45d6-b73f-bd90c681bf87"/>
    <xsd:import namespace="e1a9fedd-f4b5-4d73-bfcc-42cbd563f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2319e-c98b-45d6-b73f-bd90c681bf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84983d47-746f-4ea4-9416-e078720301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9fedd-f4b5-4d73-bfcc-42cbd563f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a336e3b-6418-4302-beac-682a4c6a0526}" ma:internalName="TaxCatchAll" ma:showField="CatchAllData" ma:web="e1a9fedd-f4b5-4d73-bfcc-42cbd563f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a9fedd-f4b5-4d73-bfcc-42cbd563f03b" xsi:nil="true"/>
    <lcf76f155ced4ddcb4097134ff3c332f xmlns="1db2319e-c98b-45d6-b73f-bd90c681bf8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63750F-9EBF-4541-A520-B4C743C3D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b2319e-c98b-45d6-b73f-bd90c681bf87"/>
    <ds:schemaRef ds:uri="e1a9fedd-f4b5-4d73-bfcc-42cbd563f0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54295-23B6-4ABA-AD8F-FA83B00E132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1a9fedd-f4b5-4d73-bfcc-42cbd563f03b"/>
    <ds:schemaRef ds:uri="1db2319e-c98b-45d6-b73f-bd90c681bf87"/>
  </ds:schemaRefs>
</ds:datastoreItem>
</file>

<file path=customXml/itemProps3.xml><?xml version="1.0" encoding="utf-8"?>
<ds:datastoreItem xmlns:ds="http://schemas.openxmlformats.org/officeDocument/2006/customXml" ds:itemID="{0D402908-31E8-4427-8D58-9F6650465D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8933</TotalTime>
  <Words>381</Words>
  <Application>Microsoft Office PowerPoint</Application>
  <PresentationFormat>Breedbeeld</PresentationFormat>
  <Paragraphs>117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Univers</vt:lpstr>
      <vt:lpstr>Office-thema</vt:lpstr>
      <vt:lpstr>GradientUnivers</vt:lpstr>
      <vt:lpstr>De (fysiotherapeutische) behandeling van lagerugpijnklachten in een historische notendop  5 decennia: van anatomische scheefstand naar centrale sensitisatie</vt:lpstr>
      <vt:lpstr>5 decennia in een notendop</vt:lpstr>
      <vt:lpstr>Lagerugpijn Heden Anno 2022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Paradigmashifts en tendensen</vt:lpstr>
      <vt:lpstr>Toekomstige bespiegelingen</vt:lpstr>
      <vt:lpstr>Bedankt voor jullie aandacht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tijdlijn</dc:title>
  <dc:creator>Bos, J.M. (John)</dc:creator>
  <cp:lastModifiedBy>Alida Dorenbosch</cp:lastModifiedBy>
  <cp:revision>4</cp:revision>
  <dcterms:created xsi:type="dcterms:W3CDTF">2022-09-13T09:45:09Z</dcterms:created>
  <dcterms:modified xsi:type="dcterms:W3CDTF">2024-08-06T13:59:10Z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0x01010074BE62A3974169479604FE715D3F7BBA</vt:lpwstr>
  </property>
</Properties>
</file>